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75" r:id="rId1"/>
  </p:sldMasterIdLst>
  <p:notesMasterIdLst>
    <p:notesMasterId r:id="rId21"/>
  </p:notesMasterIdLst>
  <p:sldIdLst>
    <p:sldId id="256" r:id="rId2"/>
    <p:sldId id="257" r:id="rId3"/>
    <p:sldId id="275" r:id="rId4"/>
    <p:sldId id="278" r:id="rId5"/>
    <p:sldId id="279" r:id="rId6"/>
    <p:sldId id="280"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293"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w Cen MT" panose="020B0602020104020603" pitchFamily="34" charset="0"/>
        <a:ea typeface="+mn-ea"/>
        <a:cs typeface="+mn-cs"/>
      </a:defRPr>
    </a:lvl1pPr>
    <a:lvl2pPr marL="457200" algn="l" rtl="0" eaLnBrk="0" fontAlgn="base" hangingPunct="0">
      <a:spcBef>
        <a:spcPct val="0"/>
      </a:spcBef>
      <a:spcAft>
        <a:spcPct val="0"/>
      </a:spcAft>
      <a:defRPr kern="1200">
        <a:solidFill>
          <a:schemeClr val="tx1"/>
        </a:solidFill>
        <a:latin typeface="Tw Cen MT" panose="020B0602020104020603" pitchFamily="34" charset="0"/>
        <a:ea typeface="+mn-ea"/>
        <a:cs typeface="+mn-cs"/>
      </a:defRPr>
    </a:lvl2pPr>
    <a:lvl3pPr marL="914400" algn="l" rtl="0" eaLnBrk="0" fontAlgn="base" hangingPunct="0">
      <a:spcBef>
        <a:spcPct val="0"/>
      </a:spcBef>
      <a:spcAft>
        <a:spcPct val="0"/>
      </a:spcAft>
      <a:defRPr kern="1200">
        <a:solidFill>
          <a:schemeClr val="tx1"/>
        </a:solidFill>
        <a:latin typeface="Tw Cen MT" panose="020B0602020104020603" pitchFamily="34" charset="0"/>
        <a:ea typeface="+mn-ea"/>
        <a:cs typeface="+mn-cs"/>
      </a:defRPr>
    </a:lvl3pPr>
    <a:lvl4pPr marL="1371600" algn="l" rtl="0" eaLnBrk="0" fontAlgn="base" hangingPunct="0">
      <a:spcBef>
        <a:spcPct val="0"/>
      </a:spcBef>
      <a:spcAft>
        <a:spcPct val="0"/>
      </a:spcAft>
      <a:defRPr kern="1200">
        <a:solidFill>
          <a:schemeClr val="tx1"/>
        </a:solidFill>
        <a:latin typeface="Tw Cen MT" panose="020B0602020104020603" pitchFamily="34" charset="0"/>
        <a:ea typeface="+mn-ea"/>
        <a:cs typeface="+mn-cs"/>
      </a:defRPr>
    </a:lvl4pPr>
    <a:lvl5pPr marL="1828800" algn="l" rtl="0" eaLnBrk="0" fontAlgn="base" hangingPunct="0">
      <a:spcBef>
        <a:spcPct val="0"/>
      </a:spcBef>
      <a:spcAft>
        <a:spcPct val="0"/>
      </a:spcAft>
      <a:defRPr kern="1200">
        <a:solidFill>
          <a:schemeClr val="tx1"/>
        </a:solidFill>
        <a:latin typeface="Tw Cen MT" panose="020B0602020104020603" pitchFamily="34" charset="0"/>
        <a:ea typeface="+mn-ea"/>
        <a:cs typeface="+mn-cs"/>
      </a:defRPr>
    </a:lvl5pPr>
    <a:lvl6pPr marL="2286000" algn="l" defTabSz="914400" rtl="0" eaLnBrk="1" latinLnBrk="0" hangingPunct="1">
      <a:defRPr kern="1200">
        <a:solidFill>
          <a:schemeClr val="tx1"/>
        </a:solidFill>
        <a:latin typeface="Tw Cen MT" panose="020B0602020104020603" pitchFamily="34" charset="0"/>
        <a:ea typeface="+mn-ea"/>
        <a:cs typeface="+mn-cs"/>
      </a:defRPr>
    </a:lvl6pPr>
    <a:lvl7pPr marL="2743200" algn="l" defTabSz="914400" rtl="0" eaLnBrk="1" latinLnBrk="0" hangingPunct="1">
      <a:defRPr kern="1200">
        <a:solidFill>
          <a:schemeClr val="tx1"/>
        </a:solidFill>
        <a:latin typeface="Tw Cen MT" panose="020B0602020104020603" pitchFamily="34" charset="0"/>
        <a:ea typeface="+mn-ea"/>
        <a:cs typeface="+mn-cs"/>
      </a:defRPr>
    </a:lvl7pPr>
    <a:lvl8pPr marL="3200400" algn="l" defTabSz="914400" rtl="0" eaLnBrk="1" latinLnBrk="0" hangingPunct="1">
      <a:defRPr kern="1200">
        <a:solidFill>
          <a:schemeClr val="tx1"/>
        </a:solidFill>
        <a:latin typeface="Tw Cen MT" panose="020B0602020104020603" pitchFamily="34" charset="0"/>
        <a:ea typeface="+mn-ea"/>
        <a:cs typeface="+mn-cs"/>
      </a:defRPr>
    </a:lvl8pPr>
    <a:lvl9pPr marL="3657600" algn="l" defTabSz="914400" rtl="0" eaLnBrk="1" latinLnBrk="0" hangingPunct="1">
      <a:defRPr kern="1200">
        <a:solidFill>
          <a:schemeClr val="tx1"/>
        </a:solidFill>
        <a:latin typeface="Tw Cen MT" panose="020B0602020104020603"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536" autoAdjust="0"/>
  </p:normalViewPr>
  <p:slideViewPr>
    <p:cSldViewPr snapToGrid="0" snapToObjects="1">
      <p:cViewPr varScale="1">
        <p:scale>
          <a:sx n="62" d="100"/>
          <a:sy n="62" d="100"/>
        </p:scale>
        <p:origin x="162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D39113-5F01-ED40-BC50-B904BFFC752D}" type="doc">
      <dgm:prSet loTypeId="urn:microsoft.com/office/officeart/2005/8/layout/matrix3" loCatId="" qsTypeId="urn:microsoft.com/office/officeart/2005/8/quickstyle/simple4" qsCatId="simple" csTypeId="urn:microsoft.com/office/officeart/2005/8/colors/accent1_2#1" csCatId="accent1" phldr="1"/>
      <dgm:spPr/>
      <dgm:t>
        <a:bodyPr/>
        <a:lstStyle/>
        <a:p>
          <a:endParaRPr lang="en-US"/>
        </a:p>
      </dgm:t>
    </dgm:pt>
    <dgm:pt modelId="{69AC2DDE-46E8-3E4F-816A-EDE44850A9C4}">
      <dgm:prSet custT="1"/>
      <dgm:spPr/>
      <dgm:t>
        <a:bodyPr/>
        <a:lstStyle/>
        <a:p>
          <a:pPr rtl="0"/>
          <a:r>
            <a:rPr lang="en-US" sz="2100" b="1" dirty="0"/>
            <a:t>Focused or selective attention</a:t>
          </a:r>
          <a:endParaRPr lang="en-US" sz="2100" dirty="0"/>
        </a:p>
      </dgm:t>
    </dgm:pt>
    <dgm:pt modelId="{8BFA175E-CC98-EF43-9796-E838F317BB5F}" type="parTrans" cxnId="{137A48E0-1D61-0D45-B0CC-E37D072EDB43}">
      <dgm:prSet/>
      <dgm:spPr/>
      <dgm:t>
        <a:bodyPr/>
        <a:lstStyle/>
        <a:p>
          <a:endParaRPr lang="en-US"/>
        </a:p>
      </dgm:t>
    </dgm:pt>
    <dgm:pt modelId="{5BDB4EBE-C33C-224B-98C0-A8593BD2804D}" type="sibTrans" cxnId="{137A48E0-1D61-0D45-B0CC-E37D072EDB43}">
      <dgm:prSet/>
      <dgm:spPr/>
      <dgm:t>
        <a:bodyPr/>
        <a:lstStyle/>
        <a:p>
          <a:endParaRPr lang="en-US"/>
        </a:p>
      </dgm:t>
    </dgm:pt>
    <dgm:pt modelId="{4D38534A-592E-EC4B-88DA-7B8076C8CC18}">
      <dgm:prSet custT="1"/>
      <dgm:spPr/>
      <dgm:t>
        <a:bodyPr/>
        <a:lstStyle/>
        <a:p>
          <a:pPr rtl="0"/>
          <a:r>
            <a:rPr lang="en-US" sz="2100" b="1" dirty="0"/>
            <a:t>Sustained attention or vigilance</a:t>
          </a:r>
          <a:endParaRPr lang="en-US" sz="2100" dirty="0"/>
        </a:p>
      </dgm:t>
    </dgm:pt>
    <dgm:pt modelId="{560344DF-00E5-4246-8597-9E56AFD33D6C}" type="parTrans" cxnId="{1A2181E3-86FB-D74B-B863-0F54A7F4D72D}">
      <dgm:prSet/>
      <dgm:spPr/>
      <dgm:t>
        <a:bodyPr/>
        <a:lstStyle/>
        <a:p>
          <a:endParaRPr lang="en-US"/>
        </a:p>
      </dgm:t>
    </dgm:pt>
    <dgm:pt modelId="{AE40DABF-E8BF-D24A-A663-65730A3C28D9}" type="sibTrans" cxnId="{1A2181E3-86FB-D74B-B863-0F54A7F4D72D}">
      <dgm:prSet/>
      <dgm:spPr/>
      <dgm:t>
        <a:bodyPr/>
        <a:lstStyle/>
        <a:p>
          <a:endParaRPr lang="en-US"/>
        </a:p>
      </dgm:t>
    </dgm:pt>
    <dgm:pt modelId="{7BE9AE13-871A-7543-843A-C68A056CE532}">
      <dgm:prSet custT="1"/>
      <dgm:spPr/>
      <dgm:t>
        <a:bodyPr/>
        <a:lstStyle/>
        <a:p>
          <a:pPr rtl="0"/>
          <a:r>
            <a:rPr lang="en-US" sz="2100" b="1" dirty="0"/>
            <a:t>Divided attention</a:t>
          </a:r>
          <a:endParaRPr lang="en-US" sz="2100" dirty="0"/>
        </a:p>
      </dgm:t>
    </dgm:pt>
    <dgm:pt modelId="{6B94F4DD-5A01-3D48-BC82-E0FB9D494FB4}" type="parTrans" cxnId="{A26C317A-1018-B547-ADF6-161770D8EBD8}">
      <dgm:prSet/>
      <dgm:spPr/>
      <dgm:t>
        <a:bodyPr/>
        <a:lstStyle/>
        <a:p>
          <a:endParaRPr lang="en-US"/>
        </a:p>
      </dgm:t>
    </dgm:pt>
    <dgm:pt modelId="{A0D5D63A-12B2-CF4D-BE10-44428AAC9CB9}" type="sibTrans" cxnId="{A26C317A-1018-B547-ADF6-161770D8EBD8}">
      <dgm:prSet/>
      <dgm:spPr/>
      <dgm:t>
        <a:bodyPr/>
        <a:lstStyle/>
        <a:p>
          <a:endParaRPr lang="en-US"/>
        </a:p>
      </dgm:t>
    </dgm:pt>
    <dgm:pt modelId="{EFAFE3EB-48AC-F249-AD70-AAB35D1E4016}">
      <dgm:prSet custT="1"/>
      <dgm:spPr/>
      <dgm:t>
        <a:bodyPr/>
        <a:lstStyle/>
        <a:p>
          <a:pPr rtl="0"/>
          <a:r>
            <a:rPr lang="en-US" sz="2100" b="1" dirty="0"/>
            <a:t>Alternating attention</a:t>
          </a:r>
          <a:endParaRPr lang="en-US" sz="2100" dirty="0"/>
        </a:p>
      </dgm:t>
    </dgm:pt>
    <dgm:pt modelId="{A2003A62-2E4B-5548-A68E-C08838F6455C}" type="parTrans" cxnId="{F7518792-1C0F-C341-A6C7-9CAFBAFD621B}">
      <dgm:prSet/>
      <dgm:spPr/>
      <dgm:t>
        <a:bodyPr/>
        <a:lstStyle/>
        <a:p>
          <a:endParaRPr lang="en-US"/>
        </a:p>
      </dgm:t>
    </dgm:pt>
    <dgm:pt modelId="{EAFCDE46-F082-A34A-AA32-3B17E57E6F3A}" type="sibTrans" cxnId="{F7518792-1C0F-C341-A6C7-9CAFBAFD621B}">
      <dgm:prSet/>
      <dgm:spPr/>
      <dgm:t>
        <a:bodyPr/>
        <a:lstStyle/>
        <a:p>
          <a:endParaRPr lang="en-US"/>
        </a:p>
      </dgm:t>
    </dgm:pt>
    <dgm:pt modelId="{866141C7-67D1-D74C-982D-EA0239CCD875}" type="pres">
      <dgm:prSet presAssocID="{65D39113-5F01-ED40-BC50-B904BFFC752D}" presName="matrix" presStyleCnt="0">
        <dgm:presLayoutVars>
          <dgm:chMax val="1"/>
          <dgm:dir/>
          <dgm:resizeHandles val="exact"/>
        </dgm:presLayoutVars>
      </dgm:prSet>
      <dgm:spPr/>
      <dgm:t>
        <a:bodyPr/>
        <a:lstStyle/>
        <a:p>
          <a:endParaRPr lang="en-GB"/>
        </a:p>
      </dgm:t>
    </dgm:pt>
    <dgm:pt modelId="{56BEFD09-8ADC-3044-954B-81D5B8104C1B}" type="pres">
      <dgm:prSet presAssocID="{65D39113-5F01-ED40-BC50-B904BFFC752D}" presName="diamond" presStyleLbl="bgShp" presStyleIdx="0" presStyleCnt="1"/>
      <dgm:spPr/>
    </dgm:pt>
    <dgm:pt modelId="{0DA964F3-4E99-1241-8BD8-AB521B7AA47F}" type="pres">
      <dgm:prSet presAssocID="{65D39113-5F01-ED40-BC50-B904BFFC752D}" presName="quad1" presStyleLbl="node1" presStyleIdx="0" presStyleCnt="4">
        <dgm:presLayoutVars>
          <dgm:chMax val="0"/>
          <dgm:chPref val="0"/>
          <dgm:bulletEnabled val="1"/>
        </dgm:presLayoutVars>
      </dgm:prSet>
      <dgm:spPr/>
      <dgm:t>
        <a:bodyPr/>
        <a:lstStyle/>
        <a:p>
          <a:endParaRPr lang="en-GB"/>
        </a:p>
      </dgm:t>
    </dgm:pt>
    <dgm:pt modelId="{0D3EDEA6-FDAB-294C-8559-34B22CCCFD0F}" type="pres">
      <dgm:prSet presAssocID="{65D39113-5F01-ED40-BC50-B904BFFC752D}" presName="quad2" presStyleLbl="node1" presStyleIdx="1" presStyleCnt="4">
        <dgm:presLayoutVars>
          <dgm:chMax val="0"/>
          <dgm:chPref val="0"/>
          <dgm:bulletEnabled val="1"/>
        </dgm:presLayoutVars>
      </dgm:prSet>
      <dgm:spPr/>
      <dgm:t>
        <a:bodyPr/>
        <a:lstStyle/>
        <a:p>
          <a:endParaRPr lang="en-GB"/>
        </a:p>
      </dgm:t>
    </dgm:pt>
    <dgm:pt modelId="{25DAFEAC-F491-5946-B7E4-0CDAFE87448A}" type="pres">
      <dgm:prSet presAssocID="{65D39113-5F01-ED40-BC50-B904BFFC752D}" presName="quad3" presStyleLbl="node1" presStyleIdx="2" presStyleCnt="4">
        <dgm:presLayoutVars>
          <dgm:chMax val="0"/>
          <dgm:chPref val="0"/>
          <dgm:bulletEnabled val="1"/>
        </dgm:presLayoutVars>
      </dgm:prSet>
      <dgm:spPr/>
      <dgm:t>
        <a:bodyPr/>
        <a:lstStyle/>
        <a:p>
          <a:endParaRPr lang="en-GB"/>
        </a:p>
      </dgm:t>
    </dgm:pt>
    <dgm:pt modelId="{33C8D98E-A744-EA48-91C1-4CE19152ED8F}" type="pres">
      <dgm:prSet presAssocID="{65D39113-5F01-ED40-BC50-B904BFFC752D}" presName="quad4" presStyleLbl="node1" presStyleIdx="3" presStyleCnt="4" custScaleX="108780">
        <dgm:presLayoutVars>
          <dgm:chMax val="0"/>
          <dgm:chPref val="0"/>
          <dgm:bulletEnabled val="1"/>
        </dgm:presLayoutVars>
      </dgm:prSet>
      <dgm:spPr/>
      <dgm:t>
        <a:bodyPr/>
        <a:lstStyle/>
        <a:p>
          <a:endParaRPr lang="en-GB"/>
        </a:p>
      </dgm:t>
    </dgm:pt>
  </dgm:ptLst>
  <dgm:cxnLst>
    <dgm:cxn modelId="{E3482EA7-0844-A94C-B170-25219D7B781D}" type="presOf" srcId="{7BE9AE13-871A-7543-843A-C68A056CE532}" destId="{25DAFEAC-F491-5946-B7E4-0CDAFE87448A}" srcOrd="0" destOrd="0" presId="urn:microsoft.com/office/officeart/2005/8/layout/matrix3"/>
    <dgm:cxn modelId="{6E0C08B0-A8C5-9F49-85B0-30B0AB3B1246}" type="presOf" srcId="{65D39113-5F01-ED40-BC50-B904BFFC752D}" destId="{866141C7-67D1-D74C-982D-EA0239CCD875}" srcOrd="0" destOrd="0" presId="urn:microsoft.com/office/officeart/2005/8/layout/matrix3"/>
    <dgm:cxn modelId="{A26C317A-1018-B547-ADF6-161770D8EBD8}" srcId="{65D39113-5F01-ED40-BC50-B904BFFC752D}" destId="{7BE9AE13-871A-7543-843A-C68A056CE532}" srcOrd="2" destOrd="0" parTransId="{6B94F4DD-5A01-3D48-BC82-E0FB9D494FB4}" sibTransId="{A0D5D63A-12B2-CF4D-BE10-44428AAC9CB9}"/>
    <dgm:cxn modelId="{1A2181E3-86FB-D74B-B863-0F54A7F4D72D}" srcId="{65D39113-5F01-ED40-BC50-B904BFFC752D}" destId="{4D38534A-592E-EC4B-88DA-7B8076C8CC18}" srcOrd="1" destOrd="0" parTransId="{560344DF-00E5-4246-8597-9E56AFD33D6C}" sibTransId="{AE40DABF-E8BF-D24A-A663-65730A3C28D9}"/>
    <dgm:cxn modelId="{137A48E0-1D61-0D45-B0CC-E37D072EDB43}" srcId="{65D39113-5F01-ED40-BC50-B904BFFC752D}" destId="{69AC2DDE-46E8-3E4F-816A-EDE44850A9C4}" srcOrd="0" destOrd="0" parTransId="{8BFA175E-CC98-EF43-9796-E838F317BB5F}" sibTransId="{5BDB4EBE-C33C-224B-98C0-A8593BD2804D}"/>
    <dgm:cxn modelId="{F7518792-1C0F-C341-A6C7-9CAFBAFD621B}" srcId="{65D39113-5F01-ED40-BC50-B904BFFC752D}" destId="{EFAFE3EB-48AC-F249-AD70-AAB35D1E4016}" srcOrd="3" destOrd="0" parTransId="{A2003A62-2E4B-5548-A68E-C08838F6455C}" sibTransId="{EAFCDE46-F082-A34A-AA32-3B17E57E6F3A}"/>
    <dgm:cxn modelId="{C1A648C3-B041-AF42-B3CF-F62C35068F50}" type="presOf" srcId="{4D38534A-592E-EC4B-88DA-7B8076C8CC18}" destId="{0D3EDEA6-FDAB-294C-8559-34B22CCCFD0F}" srcOrd="0" destOrd="0" presId="urn:microsoft.com/office/officeart/2005/8/layout/matrix3"/>
    <dgm:cxn modelId="{726BEA80-4DF0-7540-8389-99317BB18A9A}" type="presOf" srcId="{69AC2DDE-46E8-3E4F-816A-EDE44850A9C4}" destId="{0DA964F3-4E99-1241-8BD8-AB521B7AA47F}" srcOrd="0" destOrd="0" presId="urn:microsoft.com/office/officeart/2005/8/layout/matrix3"/>
    <dgm:cxn modelId="{B469C1F1-8D57-F440-B823-97A9EEB8563D}" type="presOf" srcId="{EFAFE3EB-48AC-F249-AD70-AAB35D1E4016}" destId="{33C8D98E-A744-EA48-91C1-4CE19152ED8F}" srcOrd="0" destOrd="0" presId="urn:microsoft.com/office/officeart/2005/8/layout/matrix3"/>
    <dgm:cxn modelId="{AE00C5FC-C947-8A4E-8752-212BFF69B848}" type="presParOf" srcId="{866141C7-67D1-D74C-982D-EA0239CCD875}" destId="{56BEFD09-8ADC-3044-954B-81D5B8104C1B}" srcOrd="0" destOrd="0" presId="urn:microsoft.com/office/officeart/2005/8/layout/matrix3"/>
    <dgm:cxn modelId="{0D7E3F46-4DBC-EE4B-AFDC-E0A3365672D9}" type="presParOf" srcId="{866141C7-67D1-D74C-982D-EA0239CCD875}" destId="{0DA964F3-4E99-1241-8BD8-AB521B7AA47F}" srcOrd="1" destOrd="0" presId="urn:microsoft.com/office/officeart/2005/8/layout/matrix3"/>
    <dgm:cxn modelId="{C2F73531-2EC3-494D-93D4-BDD18A7B1EAA}" type="presParOf" srcId="{866141C7-67D1-D74C-982D-EA0239CCD875}" destId="{0D3EDEA6-FDAB-294C-8559-34B22CCCFD0F}" srcOrd="2" destOrd="0" presId="urn:microsoft.com/office/officeart/2005/8/layout/matrix3"/>
    <dgm:cxn modelId="{8A0E53F9-23DF-D041-AB71-6BE84BCB14B5}" type="presParOf" srcId="{866141C7-67D1-D74C-982D-EA0239CCD875}" destId="{25DAFEAC-F491-5946-B7E4-0CDAFE87448A}" srcOrd="3" destOrd="0" presId="urn:microsoft.com/office/officeart/2005/8/layout/matrix3"/>
    <dgm:cxn modelId="{4272B8E3-CBFB-D341-B196-1EA105B0759C}" type="presParOf" srcId="{866141C7-67D1-D74C-982D-EA0239CCD875}" destId="{33C8D98E-A744-EA48-91C1-4CE19152ED8F}"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BEFD09-8ADC-3044-954B-81D5B8104C1B}">
      <dsp:nvSpPr>
        <dsp:cNvPr id="0" name=""/>
        <dsp:cNvSpPr/>
      </dsp:nvSpPr>
      <dsp:spPr>
        <a:xfrm>
          <a:off x="2043335" y="0"/>
          <a:ext cx="3663027" cy="3663027"/>
        </a:xfrm>
        <a:prstGeom prst="diamond">
          <a:avLst/>
        </a:prstGeom>
        <a:solidFill>
          <a:schemeClr val="accent1">
            <a:tint val="40000"/>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1">
          <a:scrgbClr r="0" g="0" b="0"/>
        </a:fillRef>
        <a:effectRef idx="2">
          <a:scrgbClr r="0" g="0" b="0"/>
        </a:effectRef>
        <a:fontRef idx="minor"/>
      </dsp:style>
    </dsp:sp>
    <dsp:sp modelId="{0DA964F3-4E99-1241-8BD8-AB521B7AA47F}">
      <dsp:nvSpPr>
        <dsp:cNvPr id="0" name=""/>
        <dsp:cNvSpPr/>
      </dsp:nvSpPr>
      <dsp:spPr>
        <a:xfrm>
          <a:off x="2391322" y="347987"/>
          <a:ext cx="1428580" cy="142858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b="1" kern="1200" dirty="0"/>
            <a:t>Focused or selective attention</a:t>
          </a:r>
          <a:endParaRPr lang="en-US" sz="2100" kern="1200" dirty="0"/>
        </a:p>
      </dsp:txBody>
      <dsp:txXfrm>
        <a:off x="2461060" y="417725"/>
        <a:ext cx="1289104" cy="1289104"/>
      </dsp:txXfrm>
    </dsp:sp>
    <dsp:sp modelId="{0D3EDEA6-FDAB-294C-8559-34B22CCCFD0F}">
      <dsp:nvSpPr>
        <dsp:cNvPr id="0" name=""/>
        <dsp:cNvSpPr/>
      </dsp:nvSpPr>
      <dsp:spPr>
        <a:xfrm>
          <a:off x="3929793" y="347987"/>
          <a:ext cx="1428580" cy="142858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b="1" kern="1200" dirty="0"/>
            <a:t>Sustained attention or vigilance</a:t>
          </a:r>
          <a:endParaRPr lang="en-US" sz="2100" kern="1200" dirty="0"/>
        </a:p>
      </dsp:txBody>
      <dsp:txXfrm>
        <a:off x="3999531" y="417725"/>
        <a:ext cx="1289104" cy="1289104"/>
      </dsp:txXfrm>
    </dsp:sp>
    <dsp:sp modelId="{25DAFEAC-F491-5946-B7E4-0CDAFE87448A}">
      <dsp:nvSpPr>
        <dsp:cNvPr id="0" name=""/>
        <dsp:cNvSpPr/>
      </dsp:nvSpPr>
      <dsp:spPr>
        <a:xfrm>
          <a:off x="2391322" y="1886458"/>
          <a:ext cx="1428580" cy="142858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b="1" kern="1200" dirty="0"/>
            <a:t>Divided attention</a:t>
          </a:r>
          <a:endParaRPr lang="en-US" sz="2100" kern="1200" dirty="0"/>
        </a:p>
      </dsp:txBody>
      <dsp:txXfrm>
        <a:off x="2461060" y="1956196"/>
        <a:ext cx="1289104" cy="1289104"/>
      </dsp:txXfrm>
    </dsp:sp>
    <dsp:sp modelId="{33C8D98E-A744-EA48-91C1-4CE19152ED8F}">
      <dsp:nvSpPr>
        <dsp:cNvPr id="0" name=""/>
        <dsp:cNvSpPr/>
      </dsp:nvSpPr>
      <dsp:spPr>
        <a:xfrm>
          <a:off x="3867079" y="1886458"/>
          <a:ext cx="1554009" cy="142858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b="1" kern="1200" dirty="0"/>
            <a:t>Alternating attention</a:t>
          </a:r>
          <a:endParaRPr lang="en-US" sz="2100" kern="1200" dirty="0"/>
        </a:p>
      </dsp:txBody>
      <dsp:txXfrm>
        <a:off x="3936817" y="1956196"/>
        <a:ext cx="1414533" cy="1289104"/>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69A9DC1-04FA-4585-B93C-86FABAB3CF7E}"/>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1E061BBC-0A46-4E1F-A383-985F5B54C722}"/>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Calibri" panose="020F0502020204030204" pitchFamily="34" charset="0"/>
              </a:defRPr>
            </a:lvl1pPr>
          </a:lstStyle>
          <a:p>
            <a:pPr>
              <a:defRPr/>
            </a:pPr>
            <a:fld id="{CEF47EE1-C7C8-4459-AC00-E31D84E36010}" type="datetimeFigureOut">
              <a:rPr lang="en-US" altLang="en-US"/>
              <a:pPr>
                <a:defRPr/>
              </a:pPr>
              <a:t>8/28/2019</a:t>
            </a:fld>
            <a:endParaRPr lang="en-US" altLang="en-US"/>
          </a:p>
        </p:txBody>
      </p:sp>
      <p:sp>
        <p:nvSpPr>
          <p:cNvPr id="4" name="Slide Image Placeholder 3">
            <a:extLst>
              <a:ext uri="{FF2B5EF4-FFF2-40B4-BE49-F238E27FC236}">
                <a16:creationId xmlns:a16="http://schemas.microsoft.com/office/drawing/2014/main" id="{2D9EF89B-E6FF-4A8F-8B66-09766B160CCC}"/>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4F9C6BBF-27ED-49D3-8A4F-5267FFCD92BC}"/>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6" name="Footer Placeholder 5">
            <a:extLst>
              <a:ext uri="{FF2B5EF4-FFF2-40B4-BE49-F238E27FC236}">
                <a16:creationId xmlns:a16="http://schemas.microsoft.com/office/drawing/2014/main" id="{7E248BB5-7480-49CE-B7B2-DEBB9E9B098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3965591C-F595-4B43-B639-9664BB100A7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Calibri" panose="020F0502020204030204" pitchFamily="34" charset="0"/>
              </a:defRPr>
            </a:lvl1pPr>
          </a:lstStyle>
          <a:p>
            <a:pPr>
              <a:defRPr/>
            </a:pPr>
            <a:fld id="{D0505F35-23AB-4325-BA3D-37E48837D315}" type="slidenum">
              <a:rPr lang="en-US" altLang="en-US"/>
              <a:pPr>
                <a:defRPr/>
              </a:pPr>
              <a:t>‹#›</a:t>
            </a:fld>
            <a:endParaRPr lang="en-US" altLang="en-US"/>
          </a:p>
        </p:txBody>
      </p:sp>
    </p:spTree>
    <p:extLst>
      <p:ext uri="{BB962C8B-B14F-4D97-AF65-F5344CB8AC3E}">
        <p14:creationId xmlns:p14="http://schemas.microsoft.com/office/powerpoint/2010/main" val="352529970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psychology.about.com/od/cognitivepsychology/f/cogpsych.htm"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psychology.about.com/od/profilesofmajorthinkers/p/jamesbio.htm"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psychology.about.com/od/cognitivepsychology/f/cogpsych.htm"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E34578AD-DDC0-4D9E-85A7-8BE2D0CC64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3FF670A3-08A5-49E1-9BCE-6960C20CEA8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ea typeface="ＭＳ Ｐゴシック" panose="020B0600070205080204" pitchFamily="34" charset="-128"/>
            </a:endParaRPr>
          </a:p>
        </p:txBody>
      </p:sp>
      <p:sp>
        <p:nvSpPr>
          <p:cNvPr id="11268" name="Slide Number Placeholder 3">
            <a:extLst>
              <a:ext uri="{FF2B5EF4-FFF2-40B4-BE49-F238E27FC236}">
                <a16:creationId xmlns:a16="http://schemas.microsoft.com/office/drawing/2014/main" id="{48801F29-2EA9-4A78-9B0F-7A63734A7B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fontAlgn="base">
              <a:spcBef>
                <a:spcPct val="0"/>
              </a:spcBef>
              <a:spcAft>
                <a:spcPct val="0"/>
              </a:spcAft>
            </a:pPr>
            <a:fld id="{F490A117-F6BB-43B3-8D06-665C220C7038}" type="slidenum">
              <a:rPr lang="en-US" altLang="en-US" smtClean="0"/>
              <a:pPr fontAlgn="base">
                <a:spcBef>
                  <a:spcPct val="0"/>
                </a:spcBef>
                <a:spcAft>
                  <a:spcPct val="0"/>
                </a:spcAft>
              </a:pPr>
              <a:t>1</a:t>
            </a:fld>
            <a:endParaRPr lang="en-US" altLang="en-US"/>
          </a:p>
        </p:txBody>
      </p:sp>
    </p:spTree>
    <p:extLst>
      <p:ext uri="{BB962C8B-B14F-4D97-AF65-F5344CB8AC3E}">
        <p14:creationId xmlns:p14="http://schemas.microsoft.com/office/powerpoint/2010/main" val="3118532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4F23F7A9-EF9B-46A8-84AD-5B12C21FE9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AFB003D8-8B8A-4D9F-A0F2-719A22F2F67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ea typeface="ＭＳ Ｐゴシック" panose="020B0600070205080204" pitchFamily="34" charset="-128"/>
            </a:endParaRPr>
          </a:p>
          <a:p>
            <a:pPr eaLnBrk="1" hangingPunct="1"/>
            <a:r>
              <a:rPr lang="en-US" altLang="en-US" u="sng" dirty="0">
                <a:ea typeface="ＭＳ Ｐゴシック" panose="020B0600070205080204" pitchFamily="34" charset="-128"/>
              </a:rPr>
              <a:t>Attention is something which we often take for granted. It is our ability to concentrate or focus on a chosen stimulus and ignore all of the other options in our environment. Attention can be split up into four distinct aspects:</a:t>
            </a:r>
          </a:p>
          <a:p>
            <a:pPr eaLnBrk="1" hangingPunct="1"/>
            <a:r>
              <a:rPr lang="en-US" altLang="en-US" u="sng" dirty="0">
                <a:ea typeface="ＭＳ Ｐゴシック" panose="020B0600070205080204" pitchFamily="34" charset="-128"/>
              </a:rPr>
              <a:t>Attention</a:t>
            </a:r>
          </a:p>
          <a:p>
            <a:pPr eaLnBrk="1" hangingPunct="1"/>
            <a:r>
              <a:rPr lang="en-US" altLang="en-US" u="sng" dirty="0">
                <a:ea typeface="ＭＳ Ｐゴシック" panose="020B0600070205080204" pitchFamily="34" charset="-128"/>
                <a:hlinkClick r:id="rId3"/>
              </a:rPr>
              <a:t>It refers to how we actively process specific information present in our environment. As you are reading this, there are numerous sights, sounds and sensations going on around you – the pressure of your feet against the floor, the sight of the street out of a nearby window, the memory of a conversation you had earlier with a friend. How do we manage to experience all of these sensations and still focus on just one element of our environment?</a:t>
            </a:r>
          </a:p>
          <a:p>
            <a:pPr eaLnBrk="1" hangingPunct="1"/>
            <a:r>
              <a:rPr lang="en-US" altLang="en-US" u="sng" dirty="0" err="1">
                <a:ea typeface="ＭＳ Ｐゴシック" panose="020B0600070205080204" pitchFamily="34" charset="-128"/>
              </a:rPr>
              <a:t>Defintion</a:t>
            </a:r>
            <a:r>
              <a:rPr lang="en-US" altLang="en-US" u="sng" dirty="0">
                <a:ea typeface="ＭＳ Ｐゴシック" panose="020B0600070205080204" pitchFamily="34" charset="-128"/>
              </a:rPr>
              <a:t>: </a:t>
            </a:r>
            <a:r>
              <a:rPr lang="en-US" altLang="en-US" u="sng" dirty="0">
                <a:ea typeface="ＭＳ Ｐゴシック" panose="020B0600070205080204" pitchFamily="34" charset="-128"/>
                <a:hlinkClick r:id="rId4"/>
              </a:rPr>
              <a:t>William James suggested that  attention "is the taking possession of the mind, in clear and vivid form, of one out of what may seem several simultaneously possible objects or trains of thoughts…It implies withdrawal from some things in order to deal effectively with others."</a:t>
            </a:r>
          </a:p>
          <a:p>
            <a:pPr eaLnBrk="1" hangingPunct="1"/>
            <a:r>
              <a:rPr lang="en-US" altLang="en-US" u="sng" dirty="0">
                <a:ea typeface="ＭＳ Ｐゴシック" panose="020B0600070205080204" pitchFamily="34" charset="-128"/>
              </a:rPr>
              <a:t>Think of attention as a highlighter. As you read through a section of text in a book, the highlighted section stands out, causing you to focus your interest on that area. Attention allows you to "tune out" information, sensations and perceptions that are not relevant at the moment and instead focus your energy on the information that is important.</a:t>
            </a:r>
            <a:endParaRPr lang="en-US" altLang="en-US" b="1" dirty="0">
              <a:ea typeface="ＭＳ Ｐゴシック" panose="020B0600070205080204" pitchFamily="34" charset="-128"/>
            </a:endParaRPr>
          </a:p>
          <a:p>
            <a:pPr eaLnBrk="1" hangingPunct="1">
              <a:spcBef>
                <a:spcPct val="0"/>
              </a:spcBef>
            </a:pPr>
            <a:r>
              <a:rPr lang="en-US" altLang="en-US" b="1" dirty="0">
                <a:ea typeface="ＭＳ Ｐゴシック" panose="020B0600070205080204" pitchFamily="34" charset="-128"/>
              </a:rPr>
              <a:t>Focused or selective attention</a:t>
            </a:r>
            <a:r>
              <a:rPr lang="en-US" altLang="en-US" dirty="0">
                <a:ea typeface="ＭＳ Ｐゴシック" panose="020B0600070205080204" pitchFamily="34" charset="-128"/>
              </a:rPr>
              <a:t> – This is what we generally think about when we talk about attention. It is our ability to focus on one or two important stimuli while ignoring competing distractions. This is the kind of attention used when we are actively attending to something. It is our ability to attend to one thing to the exclusion of everything else. For example when you are studying or driving. After a brain injury, attention may become rigid or inflexible, especially if the individual is unable to remove attention from the task when necessary. </a:t>
            </a:r>
          </a:p>
          <a:p>
            <a:pPr eaLnBrk="1" hangingPunct="1">
              <a:spcBef>
                <a:spcPct val="0"/>
              </a:spcBef>
            </a:pPr>
            <a:r>
              <a:rPr lang="en-US" altLang="en-US" b="1" dirty="0">
                <a:ea typeface="ＭＳ Ｐゴシック" panose="020B0600070205080204" pitchFamily="34" charset="-128"/>
              </a:rPr>
              <a:t>Sustained attention or vigilance</a:t>
            </a:r>
            <a:r>
              <a:rPr lang="en-US" altLang="en-US" dirty="0">
                <a:ea typeface="ＭＳ Ｐゴシック" panose="020B0600070205080204" pitchFamily="34" charset="-128"/>
              </a:rPr>
              <a:t> – This is the ability to concentrate on one task for a certain period of time without switching off. After a brain loss of concentration can happen quite quickly. Completing a jigsaw puzzle or studying for an exam is a good example </a:t>
            </a:r>
          </a:p>
          <a:p>
            <a:pPr eaLnBrk="1" hangingPunct="1">
              <a:spcBef>
                <a:spcPct val="0"/>
              </a:spcBef>
            </a:pPr>
            <a:r>
              <a:rPr lang="en-US" altLang="en-US" b="1" dirty="0">
                <a:ea typeface="ＭＳ Ｐゴシック" panose="020B0600070205080204" pitchFamily="34" charset="-128"/>
              </a:rPr>
              <a:t>Divided attention</a:t>
            </a:r>
            <a:r>
              <a:rPr lang="en-US" altLang="en-US" dirty="0">
                <a:ea typeface="ＭＳ Ｐゴシック" panose="020B0600070205080204" pitchFamily="34" charset="-128"/>
              </a:rPr>
              <a:t>- Involves the ability to respond to more than one task at a time or to multiple elements or operations within a task. You are likely to be fairly good at divided attention if you work on a ward or in a busy environment. This is your capacity to be able to talk to your colleague whilst making a hot drink or another simple example is talking to your passenger whilst driving. After a brain injury, some people find that they are unable to concentrate on more than one thing at a time. </a:t>
            </a:r>
          </a:p>
          <a:p>
            <a:pPr eaLnBrk="1" hangingPunct="1">
              <a:spcBef>
                <a:spcPct val="0"/>
              </a:spcBef>
            </a:pPr>
            <a:r>
              <a:rPr lang="en-US" altLang="en-US" b="1" dirty="0">
                <a:ea typeface="ＭＳ Ｐゴシック" panose="020B0600070205080204" pitchFamily="34" charset="-128"/>
              </a:rPr>
              <a:t>Alternating attention</a:t>
            </a:r>
            <a:r>
              <a:rPr lang="en-US" altLang="en-US" dirty="0">
                <a:ea typeface="ＭＳ Ｐゴシック" panose="020B0600070205080204" pitchFamily="34" charset="-128"/>
              </a:rPr>
              <a:t> – This allows for shifts in focus and tasks. This often happens at work, for example if we are typing a report and then the telephone rings and suddenly we have to concentrate on requests on the other end of the phone. The strength our brains have is that they are then able to go back to the report once the phone call is dealt with. </a:t>
            </a:r>
          </a:p>
          <a:p>
            <a:pPr eaLnBrk="1" hangingPunct="1">
              <a:spcBef>
                <a:spcPct val="0"/>
              </a:spcBef>
            </a:pPr>
            <a:endParaRPr lang="en-US" altLang="en-US" dirty="0">
              <a:ea typeface="ＭＳ Ｐゴシック" panose="020B0600070205080204" pitchFamily="34" charset="-128"/>
            </a:endParaRPr>
          </a:p>
        </p:txBody>
      </p:sp>
      <p:sp>
        <p:nvSpPr>
          <p:cNvPr id="13316" name="Slide Number Placeholder 3">
            <a:extLst>
              <a:ext uri="{FF2B5EF4-FFF2-40B4-BE49-F238E27FC236}">
                <a16:creationId xmlns:a16="http://schemas.microsoft.com/office/drawing/2014/main" id="{7392A023-AB55-4E0B-A61A-B1AB4BD2CF4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fontAlgn="base">
              <a:spcBef>
                <a:spcPct val="0"/>
              </a:spcBef>
              <a:spcAft>
                <a:spcPct val="0"/>
              </a:spcAft>
            </a:pPr>
            <a:fld id="{B6CBF5F7-67FD-4B6D-9999-6252D921B8D2}" type="slidenum">
              <a:rPr lang="en-US" altLang="en-US" smtClean="0"/>
              <a:pPr fontAlgn="base">
                <a:spcBef>
                  <a:spcPct val="0"/>
                </a:spcBef>
                <a:spcAft>
                  <a:spcPct val="0"/>
                </a:spcAft>
              </a:pPr>
              <a:t>2</a:t>
            </a:fld>
            <a:endParaRPr lang="en-US" altLang="en-US"/>
          </a:p>
        </p:txBody>
      </p:sp>
    </p:spTree>
    <p:extLst>
      <p:ext uri="{BB962C8B-B14F-4D97-AF65-F5344CB8AC3E}">
        <p14:creationId xmlns:p14="http://schemas.microsoft.com/office/powerpoint/2010/main" val="1461757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FD3856BB-AA56-411E-BAEA-2FA7E301A2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4C0ABDAB-B767-41C8-82CA-3DFDA58FC7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u="sng">
                <a:ea typeface="ＭＳ Ｐゴシック" panose="020B0600070205080204" pitchFamily="34" charset="-128"/>
                <a:hlinkClick r:id="rId3"/>
              </a:rPr>
              <a:t>As you are reading this, there are numerous sights, sounds and sensations going on around you – the pressure of your feet against the floor, the sight of the street out of a nearby window, the memory of a conversation you had earlier with a friend. </a:t>
            </a:r>
            <a:r>
              <a:rPr lang="en-US" altLang="en-US" b="1" u="sng">
                <a:ea typeface="ＭＳ Ｐゴシック" panose="020B0600070205080204" pitchFamily="34" charset="-128"/>
                <a:hlinkClick r:id="rId3"/>
              </a:rPr>
              <a:t>How do we manage to experience all of these sensations and still focus on just one element of our environment?</a:t>
            </a:r>
          </a:p>
          <a:p>
            <a:endParaRPr lang="en-US" altLang="en-US">
              <a:ea typeface="ＭＳ Ｐゴシック" panose="020B0600070205080204" pitchFamily="34" charset="-128"/>
            </a:endParaRPr>
          </a:p>
        </p:txBody>
      </p:sp>
      <p:sp>
        <p:nvSpPr>
          <p:cNvPr id="15364" name="Slide Number Placeholder 3">
            <a:extLst>
              <a:ext uri="{FF2B5EF4-FFF2-40B4-BE49-F238E27FC236}">
                <a16:creationId xmlns:a16="http://schemas.microsoft.com/office/drawing/2014/main" id="{E1344ECC-441F-42E4-ADFD-68290FDC0F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defRPr>
            </a:lvl9pPr>
          </a:lstStyle>
          <a:p>
            <a:pPr fontAlgn="base">
              <a:spcBef>
                <a:spcPct val="0"/>
              </a:spcBef>
              <a:spcAft>
                <a:spcPct val="0"/>
              </a:spcAft>
            </a:pPr>
            <a:fld id="{935412DD-5B6E-47A4-814A-DFAC290E02AB}" type="slidenum">
              <a:rPr lang="en-US" altLang="en-US" smtClean="0">
                <a:latin typeface="Calibri" panose="020F0502020204030204" pitchFamily="34" charset="0"/>
              </a:rPr>
              <a:pPr fontAlgn="base">
                <a:spcBef>
                  <a:spcPct val="0"/>
                </a:spcBef>
                <a:spcAft>
                  <a:spcPct val="0"/>
                </a:spcAft>
              </a:pPr>
              <a:t>3</a:t>
            </a:fld>
            <a:endParaRPr lang="en-US" altLang="en-US">
              <a:latin typeface="Calibri" panose="020F0502020204030204" pitchFamily="34" charset="0"/>
            </a:endParaRPr>
          </a:p>
        </p:txBody>
      </p:sp>
    </p:spTree>
    <p:extLst>
      <p:ext uri="{BB962C8B-B14F-4D97-AF65-F5344CB8AC3E}">
        <p14:creationId xmlns:p14="http://schemas.microsoft.com/office/powerpoint/2010/main" val="36597214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FEB390A-A92F-4BDB-A7DA-09E8604AF03D}"/>
              </a:ext>
            </a:extLst>
          </p:cNvPr>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a:extLst>
              <a:ext uri="{FF2B5EF4-FFF2-40B4-BE49-F238E27FC236}">
                <a16:creationId xmlns:a16="http://schemas.microsoft.com/office/drawing/2014/main" id="{C962BAA5-E922-4FE9-B624-3F7950E2A4D0}"/>
              </a:ext>
            </a:extLst>
          </p:cNvPr>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a:extLst>
              <a:ext uri="{FF2B5EF4-FFF2-40B4-BE49-F238E27FC236}">
                <a16:creationId xmlns:a16="http://schemas.microsoft.com/office/drawing/2014/main" id="{9D15091E-DCAC-4724-B632-81BEB764F59B}"/>
              </a:ext>
            </a:extLst>
          </p:cNvPr>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7" name="Date Placeholder 27">
            <a:extLst>
              <a:ext uri="{FF2B5EF4-FFF2-40B4-BE49-F238E27FC236}">
                <a16:creationId xmlns:a16="http://schemas.microsoft.com/office/drawing/2014/main" id="{3250265D-536A-4AEE-A832-7E335C35CFAA}"/>
              </a:ext>
            </a:extLst>
          </p:cNvPr>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0FE9A470-9CC7-46C2-A4CE-250C0B391E5F}" type="datetimeFigureOut">
              <a:rPr lang="en-US" altLang="en-US"/>
              <a:pPr>
                <a:defRPr/>
              </a:pPr>
              <a:t>8/28/2019</a:t>
            </a:fld>
            <a:endParaRPr lang="en-US" altLang="en-US"/>
          </a:p>
        </p:txBody>
      </p:sp>
      <p:sp>
        <p:nvSpPr>
          <p:cNvPr id="10" name="Footer Placeholder 16">
            <a:extLst>
              <a:ext uri="{FF2B5EF4-FFF2-40B4-BE49-F238E27FC236}">
                <a16:creationId xmlns:a16="http://schemas.microsoft.com/office/drawing/2014/main" id="{AACD516A-B210-456B-AF86-C2FF2374E865}"/>
              </a:ext>
            </a:extLst>
          </p:cNvPr>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a:extLst>
              <a:ext uri="{FF2B5EF4-FFF2-40B4-BE49-F238E27FC236}">
                <a16:creationId xmlns:a16="http://schemas.microsoft.com/office/drawing/2014/main" id="{5C173784-8D15-4D52-8F15-6C3E48D4F9A1}"/>
              </a:ext>
            </a:extLst>
          </p:cNvPr>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03C63EB0-3ED4-41B3-8A50-9E403ADDF5E1}" type="slidenum">
              <a:rPr lang="en-US" altLang="en-US"/>
              <a:pPr>
                <a:defRPr/>
              </a:pPr>
              <a:t>‹#›</a:t>
            </a:fld>
            <a:endParaRPr lang="en-US" altLang="en-US"/>
          </a:p>
        </p:txBody>
      </p:sp>
    </p:spTree>
    <p:extLst>
      <p:ext uri="{BB962C8B-B14F-4D97-AF65-F5344CB8AC3E}">
        <p14:creationId xmlns:p14="http://schemas.microsoft.com/office/powerpoint/2010/main" val="157143184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A37CFFE4-1EB3-4864-8683-018F32B857CA}"/>
              </a:ext>
            </a:extLst>
          </p:cNvPr>
          <p:cNvSpPr>
            <a:spLocks noGrp="1"/>
          </p:cNvSpPr>
          <p:nvPr>
            <p:ph type="dt" sz="half" idx="10"/>
          </p:nvPr>
        </p:nvSpPr>
        <p:spPr/>
        <p:txBody>
          <a:bodyPr/>
          <a:lstStyle>
            <a:lvl1pPr>
              <a:defRPr/>
            </a:lvl1pPr>
          </a:lstStyle>
          <a:p>
            <a:pPr>
              <a:defRPr/>
            </a:pPr>
            <a:fld id="{6A041B85-4D6B-469D-B154-41F313191F50}" type="datetimeFigureOut">
              <a:rPr lang="en-US" altLang="en-US"/>
              <a:pPr>
                <a:defRPr/>
              </a:pPr>
              <a:t>8/28/2019</a:t>
            </a:fld>
            <a:endParaRPr lang="en-US" altLang="en-US"/>
          </a:p>
        </p:txBody>
      </p:sp>
      <p:sp>
        <p:nvSpPr>
          <p:cNvPr id="5" name="Footer Placeholder 2">
            <a:extLst>
              <a:ext uri="{FF2B5EF4-FFF2-40B4-BE49-F238E27FC236}">
                <a16:creationId xmlns:a16="http://schemas.microsoft.com/office/drawing/2014/main" id="{52A77697-84E0-4C07-AA43-6252C180CEB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C7C06CAC-9668-430C-AF05-E397A30EE889}"/>
              </a:ext>
            </a:extLst>
          </p:cNvPr>
          <p:cNvSpPr>
            <a:spLocks noGrp="1"/>
          </p:cNvSpPr>
          <p:nvPr>
            <p:ph type="sldNum" sz="quarter" idx="12"/>
          </p:nvPr>
        </p:nvSpPr>
        <p:spPr/>
        <p:txBody>
          <a:bodyPr/>
          <a:lstStyle>
            <a:lvl1pPr>
              <a:defRPr/>
            </a:lvl1pPr>
          </a:lstStyle>
          <a:p>
            <a:pPr>
              <a:defRPr/>
            </a:pPr>
            <a:fld id="{329AC1F0-38A6-4295-B4A9-D4D817698DC8}" type="slidenum">
              <a:rPr lang="en-US" altLang="en-US"/>
              <a:pPr>
                <a:defRPr/>
              </a:pPr>
              <a:t>‹#›</a:t>
            </a:fld>
            <a:endParaRPr lang="en-US" altLang="en-US"/>
          </a:p>
        </p:txBody>
      </p:sp>
    </p:spTree>
    <p:extLst>
      <p:ext uri="{BB962C8B-B14F-4D97-AF65-F5344CB8AC3E}">
        <p14:creationId xmlns:p14="http://schemas.microsoft.com/office/powerpoint/2010/main" val="628861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10A4493-5B4A-40E8-A66B-3E58571D1DCC}"/>
              </a:ext>
            </a:extLst>
          </p:cNvPr>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a:extLst>
              <a:ext uri="{FF2B5EF4-FFF2-40B4-BE49-F238E27FC236}">
                <a16:creationId xmlns:a16="http://schemas.microsoft.com/office/drawing/2014/main" id="{9EB47D56-8C9E-4362-849C-D68BCEAD3DA9}"/>
              </a:ext>
            </a:extLst>
          </p:cNvPr>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a:extLst>
              <a:ext uri="{FF2B5EF4-FFF2-40B4-BE49-F238E27FC236}">
                <a16:creationId xmlns:a16="http://schemas.microsoft.com/office/drawing/2014/main" id="{95112369-790D-4696-815B-D31291049EA4}"/>
              </a:ext>
            </a:extLst>
          </p:cNvPr>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4A32FA07-83BE-4B04-8093-A4EE4F5D9FC9}"/>
              </a:ext>
            </a:extLst>
          </p:cNvPr>
          <p:cNvSpPr>
            <a:spLocks noGrp="1"/>
          </p:cNvSpPr>
          <p:nvPr>
            <p:ph type="dt" sz="half" idx="10"/>
          </p:nvPr>
        </p:nvSpPr>
        <p:spPr>
          <a:xfrm>
            <a:off x="6553200" y="6248400"/>
            <a:ext cx="2209800" cy="365125"/>
          </a:xfrm>
        </p:spPr>
        <p:txBody>
          <a:bodyPr/>
          <a:lstStyle>
            <a:lvl1pPr>
              <a:defRPr/>
            </a:lvl1pPr>
          </a:lstStyle>
          <a:p>
            <a:pPr>
              <a:defRPr/>
            </a:pPr>
            <a:fld id="{4602E0E7-DFA0-4AEC-BFD0-0A79319050F8}" type="datetimeFigureOut">
              <a:rPr lang="en-US" altLang="en-US"/>
              <a:pPr>
                <a:defRPr/>
              </a:pPr>
              <a:t>8/28/2019</a:t>
            </a:fld>
            <a:endParaRPr lang="en-US" altLang="en-US"/>
          </a:p>
        </p:txBody>
      </p:sp>
      <p:sp>
        <p:nvSpPr>
          <p:cNvPr id="8" name="Footer Placeholder 4">
            <a:extLst>
              <a:ext uri="{FF2B5EF4-FFF2-40B4-BE49-F238E27FC236}">
                <a16:creationId xmlns:a16="http://schemas.microsoft.com/office/drawing/2014/main" id="{2E9C2875-2186-4014-B536-F49A6BA7FC5E}"/>
              </a:ext>
            </a:extLst>
          </p:cNvPr>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E1D113A6-2D46-43D2-984F-422F34087ED7}"/>
              </a:ext>
            </a:extLst>
          </p:cNvPr>
          <p:cNvSpPr>
            <a:spLocks noGrp="1"/>
          </p:cNvSpPr>
          <p:nvPr>
            <p:ph type="sldNum" sz="quarter" idx="12"/>
          </p:nvPr>
        </p:nvSpPr>
        <p:spPr>
          <a:xfrm rot="5400000">
            <a:off x="5989638" y="144462"/>
            <a:ext cx="533400" cy="244475"/>
          </a:xfrm>
        </p:spPr>
        <p:txBody>
          <a:bodyPr/>
          <a:lstStyle>
            <a:lvl1pPr>
              <a:defRPr/>
            </a:lvl1pPr>
          </a:lstStyle>
          <a:p>
            <a:pPr>
              <a:defRPr/>
            </a:pPr>
            <a:fld id="{E34EA582-5137-4E7A-8712-4EAED39585A7}" type="slidenum">
              <a:rPr lang="en-US" altLang="en-US"/>
              <a:pPr>
                <a:defRPr/>
              </a:pPr>
              <a:t>‹#›</a:t>
            </a:fld>
            <a:endParaRPr lang="en-US" altLang="en-US"/>
          </a:p>
        </p:txBody>
      </p:sp>
    </p:spTree>
    <p:extLst>
      <p:ext uri="{BB962C8B-B14F-4D97-AF65-F5344CB8AC3E}">
        <p14:creationId xmlns:p14="http://schemas.microsoft.com/office/powerpoint/2010/main" val="189186142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a:t>Click to edit Master title style</a:t>
            </a:r>
          </a:p>
        </p:txBody>
      </p:sp>
      <p:sp>
        <p:nvSpPr>
          <p:cNvPr id="8" name="Content Placeholder 7"/>
          <p:cNvSpPr>
            <a:spLocks noGrp="1"/>
          </p:cNvSpPr>
          <p:nvPr>
            <p:ph sz="quarter" idx="1"/>
          </p:nvPr>
        </p:nvSpPr>
        <p:spPr>
          <a:xfrm>
            <a:off x="612648" y="1600200"/>
            <a:ext cx="8153400" cy="4495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E66E57F4-D565-475B-AC93-586E6789923F}"/>
              </a:ext>
            </a:extLst>
          </p:cNvPr>
          <p:cNvSpPr>
            <a:spLocks noGrp="1"/>
          </p:cNvSpPr>
          <p:nvPr>
            <p:ph type="dt" sz="half" idx="10"/>
          </p:nvPr>
        </p:nvSpPr>
        <p:spPr/>
        <p:txBody>
          <a:bodyPr/>
          <a:lstStyle>
            <a:lvl1pPr>
              <a:defRPr/>
            </a:lvl1pPr>
          </a:lstStyle>
          <a:p>
            <a:pPr>
              <a:defRPr/>
            </a:pPr>
            <a:fld id="{E71E5F7E-006A-424F-B459-157D38934F96}" type="datetimeFigureOut">
              <a:rPr lang="en-US" altLang="en-US"/>
              <a:pPr>
                <a:defRPr/>
              </a:pPr>
              <a:t>8/28/2019</a:t>
            </a:fld>
            <a:endParaRPr lang="en-US" altLang="en-US"/>
          </a:p>
        </p:txBody>
      </p:sp>
      <p:sp>
        <p:nvSpPr>
          <p:cNvPr id="5" name="Footer Placeholder 2">
            <a:extLst>
              <a:ext uri="{FF2B5EF4-FFF2-40B4-BE49-F238E27FC236}">
                <a16:creationId xmlns:a16="http://schemas.microsoft.com/office/drawing/2014/main" id="{E87434E6-6E24-4F23-8C13-876FF8CBB58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8A2947A5-A0B9-4C1A-AB6A-68EAD51DF968}"/>
              </a:ext>
            </a:extLst>
          </p:cNvPr>
          <p:cNvSpPr>
            <a:spLocks noGrp="1"/>
          </p:cNvSpPr>
          <p:nvPr>
            <p:ph type="sldNum" sz="quarter" idx="12"/>
          </p:nvPr>
        </p:nvSpPr>
        <p:spPr/>
        <p:txBody>
          <a:bodyPr/>
          <a:lstStyle>
            <a:lvl1pPr>
              <a:defRPr/>
            </a:lvl1pPr>
          </a:lstStyle>
          <a:p>
            <a:pPr>
              <a:defRPr/>
            </a:pPr>
            <a:fld id="{BE14EBE0-BD0F-4855-9388-77EA44D47E53}" type="slidenum">
              <a:rPr lang="en-US" altLang="en-US"/>
              <a:pPr>
                <a:defRPr/>
              </a:pPr>
              <a:t>‹#›</a:t>
            </a:fld>
            <a:endParaRPr lang="en-US" altLang="en-US"/>
          </a:p>
        </p:txBody>
      </p:sp>
    </p:spTree>
    <p:extLst>
      <p:ext uri="{BB962C8B-B14F-4D97-AF65-F5344CB8AC3E}">
        <p14:creationId xmlns:p14="http://schemas.microsoft.com/office/powerpoint/2010/main" val="109825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7E46A93-795A-4922-81B7-FEF2319DF1D7}"/>
              </a:ext>
            </a:extLst>
          </p:cNvPr>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a:extLst>
              <a:ext uri="{FF2B5EF4-FFF2-40B4-BE49-F238E27FC236}">
                <a16:creationId xmlns:a16="http://schemas.microsoft.com/office/drawing/2014/main" id="{9122EACA-83E8-4F44-A29E-36FA87531C96}"/>
              </a:ext>
            </a:extLst>
          </p:cNvPr>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a:extLst>
              <a:ext uri="{FF2B5EF4-FFF2-40B4-BE49-F238E27FC236}">
                <a16:creationId xmlns:a16="http://schemas.microsoft.com/office/drawing/2014/main" id="{D3DDC940-6DA8-4A13-8805-087D791283EC}"/>
              </a:ext>
            </a:extLst>
          </p:cNvPr>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a:t>Click to edit Master title style</a:t>
            </a:r>
          </a:p>
        </p:txBody>
      </p:sp>
      <p:sp>
        <p:nvSpPr>
          <p:cNvPr id="7" name="Date Placeholder 11">
            <a:extLst>
              <a:ext uri="{FF2B5EF4-FFF2-40B4-BE49-F238E27FC236}">
                <a16:creationId xmlns:a16="http://schemas.microsoft.com/office/drawing/2014/main" id="{C2A2C476-32DF-4DFC-9764-3FC90C054ABF}"/>
              </a:ext>
            </a:extLst>
          </p:cNvPr>
          <p:cNvSpPr>
            <a:spLocks noGrp="1"/>
          </p:cNvSpPr>
          <p:nvPr>
            <p:ph type="dt" sz="half" idx="10"/>
          </p:nvPr>
        </p:nvSpPr>
        <p:spPr/>
        <p:txBody>
          <a:bodyPr/>
          <a:lstStyle>
            <a:lvl1pPr>
              <a:defRPr/>
            </a:lvl1pPr>
          </a:lstStyle>
          <a:p>
            <a:pPr>
              <a:defRPr/>
            </a:pPr>
            <a:fld id="{9D3FC726-C6CA-469C-9B13-B0D28C4C2CDB}" type="datetimeFigureOut">
              <a:rPr lang="en-US" altLang="en-US"/>
              <a:pPr>
                <a:defRPr/>
              </a:pPr>
              <a:t>8/28/2019</a:t>
            </a:fld>
            <a:endParaRPr lang="en-US" altLang="en-US"/>
          </a:p>
        </p:txBody>
      </p:sp>
      <p:sp>
        <p:nvSpPr>
          <p:cNvPr id="8" name="Slide Number Placeholder 12">
            <a:extLst>
              <a:ext uri="{FF2B5EF4-FFF2-40B4-BE49-F238E27FC236}">
                <a16:creationId xmlns:a16="http://schemas.microsoft.com/office/drawing/2014/main" id="{07E91315-9EF3-47BD-BF89-FEF084BC1CED}"/>
              </a:ext>
            </a:extLst>
          </p:cNvPr>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1C93CB7C-E79E-4387-BB81-9663B2E9B8EA}" type="slidenum">
              <a:rPr lang="en-US" altLang="en-US"/>
              <a:pPr>
                <a:defRPr/>
              </a:pPr>
              <a:t>‹#›</a:t>
            </a:fld>
            <a:endParaRPr lang="en-US" altLang="en-US"/>
          </a:p>
        </p:txBody>
      </p:sp>
      <p:sp>
        <p:nvSpPr>
          <p:cNvPr id="9" name="Footer Placeholder 13">
            <a:extLst>
              <a:ext uri="{FF2B5EF4-FFF2-40B4-BE49-F238E27FC236}">
                <a16:creationId xmlns:a16="http://schemas.microsoft.com/office/drawing/2014/main" id="{09DA1E67-1CDE-4011-BF2B-5A9220614060}"/>
              </a:ext>
            </a:extLst>
          </p:cNvPr>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42792357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844901" y="1589567"/>
            <a:ext cx="3886200" cy="457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7">
            <a:extLst>
              <a:ext uri="{FF2B5EF4-FFF2-40B4-BE49-F238E27FC236}">
                <a16:creationId xmlns:a16="http://schemas.microsoft.com/office/drawing/2014/main" id="{3CE5F0F7-1F13-4E3A-A13E-B354DBFA5C48}"/>
              </a:ext>
            </a:extLst>
          </p:cNvPr>
          <p:cNvSpPr>
            <a:spLocks noGrp="1"/>
          </p:cNvSpPr>
          <p:nvPr>
            <p:ph type="dt" sz="half" idx="10"/>
          </p:nvPr>
        </p:nvSpPr>
        <p:spPr/>
        <p:txBody>
          <a:bodyPr rtlCol="0"/>
          <a:lstStyle>
            <a:lvl1pPr>
              <a:defRPr/>
            </a:lvl1pPr>
          </a:lstStyle>
          <a:p>
            <a:pPr>
              <a:defRPr/>
            </a:pPr>
            <a:fld id="{B9B9A1FD-306D-4A41-BD68-767F16052403}" type="datetimeFigureOut">
              <a:rPr lang="en-US" altLang="en-US"/>
              <a:pPr>
                <a:defRPr/>
              </a:pPr>
              <a:t>8/28/2019</a:t>
            </a:fld>
            <a:endParaRPr lang="en-US" altLang="en-US"/>
          </a:p>
        </p:txBody>
      </p:sp>
      <p:sp>
        <p:nvSpPr>
          <p:cNvPr id="6" name="Slide Number Placeholder 9">
            <a:extLst>
              <a:ext uri="{FF2B5EF4-FFF2-40B4-BE49-F238E27FC236}">
                <a16:creationId xmlns:a16="http://schemas.microsoft.com/office/drawing/2014/main" id="{DCD678BA-7029-4993-B2F5-E1B0B223222D}"/>
              </a:ext>
            </a:extLst>
          </p:cNvPr>
          <p:cNvSpPr>
            <a:spLocks noGrp="1"/>
          </p:cNvSpPr>
          <p:nvPr>
            <p:ph type="sldNum" sz="quarter" idx="11"/>
          </p:nvPr>
        </p:nvSpPr>
        <p:spPr/>
        <p:txBody>
          <a:bodyPr rtlCol="0"/>
          <a:lstStyle>
            <a:lvl1pPr>
              <a:defRPr/>
            </a:lvl1pPr>
          </a:lstStyle>
          <a:p>
            <a:pPr>
              <a:defRPr/>
            </a:pPr>
            <a:fld id="{963665BA-A976-4CE1-9866-503068BEB3C8}" type="slidenum">
              <a:rPr lang="en-US" altLang="en-US"/>
              <a:pPr>
                <a:defRPr/>
              </a:pPr>
              <a:t>‹#›</a:t>
            </a:fld>
            <a:endParaRPr lang="en-US" altLang="en-US"/>
          </a:p>
        </p:txBody>
      </p:sp>
      <p:sp>
        <p:nvSpPr>
          <p:cNvPr id="7" name="Footer Placeholder 11">
            <a:extLst>
              <a:ext uri="{FF2B5EF4-FFF2-40B4-BE49-F238E27FC236}">
                <a16:creationId xmlns:a16="http://schemas.microsoft.com/office/drawing/2014/main" id="{61BCD19D-9DD9-4B24-8410-703E4461B95A}"/>
              </a:ext>
            </a:extLst>
          </p:cNvPr>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3430842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800600" y="2438400"/>
            <a:ext cx="3886200" cy="3581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a:t>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a:t>Edit Master text styles</a:t>
            </a:r>
          </a:p>
        </p:txBody>
      </p:sp>
      <p:sp>
        <p:nvSpPr>
          <p:cNvPr id="7" name="Date Placeholder 9">
            <a:extLst>
              <a:ext uri="{FF2B5EF4-FFF2-40B4-BE49-F238E27FC236}">
                <a16:creationId xmlns:a16="http://schemas.microsoft.com/office/drawing/2014/main" id="{74D9DD97-E712-403A-A3BF-ECE7B398732C}"/>
              </a:ext>
            </a:extLst>
          </p:cNvPr>
          <p:cNvSpPr>
            <a:spLocks noGrp="1"/>
          </p:cNvSpPr>
          <p:nvPr>
            <p:ph type="dt" sz="half" idx="10"/>
          </p:nvPr>
        </p:nvSpPr>
        <p:spPr/>
        <p:txBody>
          <a:bodyPr rtlCol="0"/>
          <a:lstStyle>
            <a:lvl1pPr>
              <a:defRPr/>
            </a:lvl1pPr>
          </a:lstStyle>
          <a:p>
            <a:pPr>
              <a:defRPr/>
            </a:pPr>
            <a:fld id="{571DE164-A130-42D6-B6F2-020F44B10073}" type="datetimeFigureOut">
              <a:rPr lang="en-US" altLang="en-US"/>
              <a:pPr>
                <a:defRPr/>
              </a:pPr>
              <a:t>8/28/2019</a:t>
            </a:fld>
            <a:endParaRPr lang="en-US" altLang="en-US"/>
          </a:p>
        </p:txBody>
      </p:sp>
      <p:sp>
        <p:nvSpPr>
          <p:cNvPr id="8" name="Slide Number Placeholder 11">
            <a:extLst>
              <a:ext uri="{FF2B5EF4-FFF2-40B4-BE49-F238E27FC236}">
                <a16:creationId xmlns:a16="http://schemas.microsoft.com/office/drawing/2014/main" id="{AD1C840B-498D-47B3-8A4A-6F37A7ED9A6F}"/>
              </a:ext>
            </a:extLst>
          </p:cNvPr>
          <p:cNvSpPr>
            <a:spLocks noGrp="1"/>
          </p:cNvSpPr>
          <p:nvPr>
            <p:ph type="sldNum" sz="quarter" idx="11"/>
          </p:nvPr>
        </p:nvSpPr>
        <p:spPr/>
        <p:txBody>
          <a:bodyPr rtlCol="0"/>
          <a:lstStyle>
            <a:lvl1pPr>
              <a:defRPr/>
            </a:lvl1pPr>
          </a:lstStyle>
          <a:p>
            <a:pPr>
              <a:defRPr/>
            </a:pPr>
            <a:fld id="{5BEC611A-8BB5-4F82-BAD3-2C2B7FF7BA65}" type="slidenum">
              <a:rPr lang="en-US" altLang="en-US"/>
              <a:pPr>
                <a:defRPr/>
              </a:pPr>
              <a:t>‹#›</a:t>
            </a:fld>
            <a:endParaRPr lang="en-US" altLang="en-US"/>
          </a:p>
        </p:txBody>
      </p:sp>
      <p:sp>
        <p:nvSpPr>
          <p:cNvPr id="9" name="Footer Placeholder 13">
            <a:extLst>
              <a:ext uri="{FF2B5EF4-FFF2-40B4-BE49-F238E27FC236}">
                <a16:creationId xmlns:a16="http://schemas.microsoft.com/office/drawing/2014/main" id="{2EEF09CA-CC51-4311-B31C-FADF7D72ABA2}"/>
              </a:ext>
            </a:extLst>
          </p:cNvPr>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2524622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a:extLst>
              <a:ext uri="{FF2B5EF4-FFF2-40B4-BE49-F238E27FC236}">
                <a16:creationId xmlns:a16="http://schemas.microsoft.com/office/drawing/2014/main" id="{104275CF-DC0B-470D-89FD-644D0F11F5F7}"/>
              </a:ext>
            </a:extLst>
          </p:cNvPr>
          <p:cNvSpPr>
            <a:spLocks noGrp="1"/>
          </p:cNvSpPr>
          <p:nvPr>
            <p:ph type="dt" sz="half" idx="10"/>
          </p:nvPr>
        </p:nvSpPr>
        <p:spPr/>
        <p:txBody>
          <a:bodyPr/>
          <a:lstStyle>
            <a:lvl1pPr>
              <a:defRPr/>
            </a:lvl1pPr>
          </a:lstStyle>
          <a:p>
            <a:pPr>
              <a:defRPr/>
            </a:pPr>
            <a:fld id="{A5B35B0A-8CE0-4696-85C6-A8F9DB65DC4B}" type="datetimeFigureOut">
              <a:rPr lang="en-US" altLang="en-US"/>
              <a:pPr>
                <a:defRPr/>
              </a:pPr>
              <a:t>8/28/2019</a:t>
            </a:fld>
            <a:endParaRPr lang="en-US" altLang="en-US"/>
          </a:p>
        </p:txBody>
      </p:sp>
      <p:sp>
        <p:nvSpPr>
          <p:cNvPr id="4" name="Footer Placeholder 2">
            <a:extLst>
              <a:ext uri="{FF2B5EF4-FFF2-40B4-BE49-F238E27FC236}">
                <a16:creationId xmlns:a16="http://schemas.microsoft.com/office/drawing/2014/main" id="{5FC5510A-8EBD-49AE-B7C1-C8BD1274E1F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22">
            <a:extLst>
              <a:ext uri="{FF2B5EF4-FFF2-40B4-BE49-F238E27FC236}">
                <a16:creationId xmlns:a16="http://schemas.microsoft.com/office/drawing/2014/main" id="{EDEEE27C-049A-49F5-A554-66123D6C0B53}"/>
              </a:ext>
            </a:extLst>
          </p:cNvPr>
          <p:cNvSpPr>
            <a:spLocks noGrp="1"/>
          </p:cNvSpPr>
          <p:nvPr>
            <p:ph type="sldNum" sz="quarter" idx="12"/>
          </p:nvPr>
        </p:nvSpPr>
        <p:spPr/>
        <p:txBody>
          <a:bodyPr/>
          <a:lstStyle>
            <a:lvl1pPr>
              <a:defRPr/>
            </a:lvl1pPr>
          </a:lstStyle>
          <a:p>
            <a:pPr>
              <a:defRPr/>
            </a:pPr>
            <a:fld id="{909317AD-A421-4062-99A5-5F58DB42CAB9}" type="slidenum">
              <a:rPr lang="en-US" altLang="en-US"/>
              <a:pPr>
                <a:defRPr/>
              </a:pPr>
              <a:t>‹#›</a:t>
            </a:fld>
            <a:endParaRPr lang="en-US" altLang="en-US"/>
          </a:p>
        </p:txBody>
      </p:sp>
    </p:spTree>
    <p:extLst>
      <p:ext uri="{BB962C8B-B14F-4D97-AF65-F5344CB8AC3E}">
        <p14:creationId xmlns:p14="http://schemas.microsoft.com/office/powerpoint/2010/main" val="4203180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C2349B-6556-44C6-915B-7901B537388E}"/>
              </a:ext>
            </a:extLst>
          </p:cNvPr>
          <p:cNvSpPr>
            <a:spLocks noGrp="1"/>
          </p:cNvSpPr>
          <p:nvPr>
            <p:ph type="dt" sz="half" idx="10"/>
          </p:nvPr>
        </p:nvSpPr>
        <p:spPr/>
        <p:txBody>
          <a:bodyPr/>
          <a:lstStyle>
            <a:lvl1pPr>
              <a:defRPr/>
            </a:lvl1pPr>
          </a:lstStyle>
          <a:p>
            <a:pPr>
              <a:defRPr/>
            </a:pPr>
            <a:fld id="{F640EA9D-8B41-431C-A8A1-A8C9D94748AE}" type="datetimeFigureOut">
              <a:rPr lang="en-US" altLang="en-US"/>
              <a:pPr>
                <a:defRPr/>
              </a:pPr>
              <a:t>8/28/2019</a:t>
            </a:fld>
            <a:endParaRPr lang="en-US" altLang="en-US"/>
          </a:p>
        </p:txBody>
      </p:sp>
      <p:sp>
        <p:nvSpPr>
          <p:cNvPr id="3" name="Footer Placeholder 2">
            <a:extLst>
              <a:ext uri="{FF2B5EF4-FFF2-40B4-BE49-F238E27FC236}">
                <a16:creationId xmlns:a16="http://schemas.microsoft.com/office/drawing/2014/main" id="{F2E26029-032D-4624-880D-A30EE41B4C0A}"/>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3">
            <a:extLst>
              <a:ext uri="{FF2B5EF4-FFF2-40B4-BE49-F238E27FC236}">
                <a16:creationId xmlns:a16="http://schemas.microsoft.com/office/drawing/2014/main" id="{335341B2-0F6B-43EA-BB0B-7A16CD07DBB5}"/>
              </a:ext>
            </a:extLst>
          </p:cNvPr>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7B975F00-2A11-4C98-9E47-880EDB82EC9F}" type="slidenum">
              <a:rPr lang="en-US" altLang="en-US"/>
              <a:pPr>
                <a:defRPr/>
              </a:pPr>
              <a:t>‹#›</a:t>
            </a:fld>
            <a:endParaRPr lang="en-US" altLang="en-US"/>
          </a:p>
        </p:txBody>
      </p:sp>
    </p:spTree>
    <p:extLst>
      <p:ext uri="{BB962C8B-B14F-4D97-AF65-F5344CB8AC3E}">
        <p14:creationId xmlns:p14="http://schemas.microsoft.com/office/powerpoint/2010/main" val="92135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a:t>Click to edit Master title style</a:t>
            </a: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a:t>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3D2984DC-BE47-406F-B78D-38CD222420FA}"/>
              </a:ext>
            </a:extLst>
          </p:cNvPr>
          <p:cNvSpPr>
            <a:spLocks noGrp="1"/>
          </p:cNvSpPr>
          <p:nvPr>
            <p:ph type="dt" sz="half" idx="10"/>
          </p:nvPr>
        </p:nvSpPr>
        <p:spPr/>
        <p:txBody>
          <a:bodyPr/>
          <a:lstStyle>
            <a:lvl1pPr>
              <a:defRPr/>
            </a:lvl1pPr>
          </a:lstStyle>
          <a:p>
            <a:pPr>
              <a:defRPr/>
            </a:pPr>
            <a:fld id="{F7485412-AFC7-4A5F-81E2-15179AE3A0F2}" type="datetimeFigureOut">
              <a:rPr lang="en-US" altLang="en-US"/>
              <a:pPr>
                <a:defRPr/>
              </a:pPr>
              <a:t>8/28/2019</a:t>
            </a:fld>
            <a:endParaRPr lang="en-US" altLang="en-US"/>
          </a:p>
        </p:txBody>
      </p:sp>
      <p:sp>
        <p:nvSpPr>
          <p:cNvPr id="6" name="Footer Placeholder 2">
            <a:extLst>
              <a:ext uri="{FF2B5EF4-FFF2-40B4-BE49-F238E27FC236}">
                <a16:creationId xmlns:a16="http://schemas.microsoft.com/office/drawing/2014/main" id="{6F612AE4-B54E-4FEF-84CC-FF158558C7F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CEEDD3CA-09F0-4CF0-861A-96D038696930}"/>
              </a:ext>
            </a:extLst>
          </p:cNvPr>
          <p:cNvSpPr>
            <a:spLocks noGrp="1"/>
          </p:cNvSpPr>
          <p:nvPr>
            <p:ph type="sldNum" sz="quarter" idx="12"/>
          </p:nvPr>
        </p:nvSpPr>
        <p:spPr/>
        <p:txBody>
          <a:bodyPr/>
          <a:lstStyle>
            <a:lvl1pPr>
              <a:defRPr/>
            </a:lvl1pPr>
          </a:lstStyle>
          <a:p>
            <a:pPr>
              <a:defRPr/>
            </a:pPr>
            <a:fld id="{B47BACAF-1B54-407E-AA95-01FBC74618D6}" type="slidenum">
              <a:rPr lang="en-US" altLang="en-US"/>
              <a:pPr>
                <a:defRPr/>
              </a:pPr>
              <a:t>‹#›</a:t>
            </a:fld>
            <a:endParaRPr lang="en-US" altLang="en-US"/>
          </a:p>
        </p:txBody>
      </p:sp>
    </p:spTree>
    <p:extLst>
      <p:ext uri="{BB962C8B-B14F-4D97-AF65-F5344CB8AC3E}">
        <p14:creationId xmlns:p14="http://schemas.microsoft.com/office/powerpoint/2010/main" val="3495089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C9F5650-AFF0-4C8C-ABF5-A7A732DB1899}"/>
              </a:ext>
            </a:extLst>
          </p:cNvPr>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a:extLst>
              <a:ext uri="{FF2B5EF4-FFF2-40B4-BE49-F238E27FC236}">
                <a16:creationId xmlns:a16="http://schemas.microsoft.com/office/drawing/2014/main" id="{CF20E09F-2E7E-4F0B-BFB6-B573FDD6669E}"/>
              </a:ext>
            </a:extLst>
          </p:cNvPr>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6">
            <a:extLst>
              <a:ext uri="{FF2B5EF4-FFF2-40B4-BE49-F238E27FC236}">
                <a16:creationId xmlns:a16="http://schemas.microsoft.com/office/drawing/2014/main" id="{8BA2D39A-7E90-4DA3-BC64-7915B9F4BEF0}"/>
              </a:ext>
            </a:extLst>
          </p:cNvPr>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ectangle 7">
            <a:extLst>
              <a:ext uri="{FF2B5EF4-FFF2-40B4-BE49-F238E27FC236}">
                <a16:creationId xmlns:a16="http://schemas.microsoft.com/office/drawing/2014/main" id="{2D905D15-F6D3-4586-A51A-6491011C94B7}"/>
              </a:ext>
            </a:extLst>
          </p:cNvPr>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a:t>Click to edit Master title style</a:t>
            </a: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11">
            <a:extLst>
              <a:ext uri="{FF2B5EF4-FFF2-40B4-BE49-F238E27FC236}">
                <a16:creationId xmlns:a16="http://schemas.microsoft.com/office/drawing/2014/main" id="{CF809DD0-0180-4D05-A1D9-6A31FE3FA00F}"/>
              </a:ext>
            </a:extLst>
          </p:cNvPr>
          <p:cNvSpPr>
            <a:spLocks noGrp="1"/>
          </p:cNvSpPr>
          <p:nvPr>
            <p:ph type="dt" sz="half" idx="10"/>
          </p:nvPr>
        </p:nvSpPr>
        <p:spPr>
          <a:xfrm>
            <a:off x="6248400" y="6248400"/>
            <a:ext cx="2667000" cy="365125"/>
          </a:xfrm>
        </p:spPr>
        <p:txBody>
          <a:bodyPr rtlCol="0"/>
          <a:lstStyle>
            <a:lvl1pPr>
              <a:defRPr/>
            </a:lvl1pPr>
          </a:lstStyle>
          <a:p>
            <a:pPr>
              <a:defRPr/>
            </a:pPr>
            <a:fld id="{7DF02502-A93C-4A52-8AE0-061B5D6B3008}" type="datetimeFigureOut">
              <a:rPr lang="en-US" altLang="en-US"/>
              <a:pPr>
                <a:defRPr/>
              </a:pPr>
              <a:t>8/28/2019</a:t>
            </a:fld>
            <a:endParaRPr lang="en-US" altLang="en-US"/>
          </a:p>
        </p:txBody>
      </p:sp>
      <p:sp>
        <p:nvSpPr>
          <p:cNvPr id="10" name="Slide Number Placeholder 12">
            <a:extLst>
              <a:ext uri="{FF2B5EF4-FFF2-40B4-BE49-F238E27FC236}">
                <a16:creationId xmlns:a16="http://schemas.microsoft.com/office/drawing/2014/main" id="{9892850F-5C14-407B-9C3E-5C2794F80CBF}"/>
              </a:ext>
            </a:extLst>
          </p:cNvPr>
          <p:cNvSpPr>
            <a:spLocks noGrp="1"/>
          </p:cNvSpPr>
          <p:nvPr>
            <p:ph type="sldNum" sz="quarter" idx="11"/>
          </p:nvPr>
        </p:nvSpPr>
        <p:spPr>
          <a:xfrm>
            <a:off x="0" y="4667250"/>
            <a:ext cx="1447800" cy="663575"/>
          </a:xfrm>
        </p:spPr>
        <p:txBody>
          <a:bodyPr rtlCol="0"/>
          <a:lstStyle>
            <a:lvl1pPr>
              <a:defRPr sz="2800"/>
            </a:lvl1pPr>
          </a:lstStyle>
          <a:p>
            <a:pPr>
              <a:defRPr/>
            </a:pPr>
            <a:fld id="{862FCF3A-7B08-4EAC-8416-D7DE8DD55254}" type="slidenum">
              <a:rPr lang="en-US" altLang="en-US"/>
              <a:pPr>
                <a:defRPr/>
              </a:pPr>
              <a:t>‹#›</a:t>
            </a:fld>
            <a:endParaRPr lang="en-US" altLang="en-US"/>
          </a:p>
        </p:txBody>
      </p:sp>
      <p:sp>
        <p:nvSpPr>
          <p:cNvPr id="11" name="Footer Placeholder 13">
            <a:extLst>
              <a:ext uri="{FF2B5EF4-FFF2-40B4-BE49-F238E27FC236}">
                <a16:creationId xmlns:a16="http://schemas.microsoft.com/office/drawing/2014/main" id="{0C03D516-2063-43B6-82A0-73AD3D409751}"/>
              </a:ext>
            </a:extLst>
          </p:cNvPr>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extLst>
      <p:ext uri="{BB962C8B-B14F-4D97-AF65-F5344CB8AC3E}">
        <p14:creationId xmlns:p14="http://schemas.microsoft.com/office/powerpoint/2010/main" val="2469062091"/>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21">
            <a:extLst>
              <a:ext uri="{FF2B5EF4-FFF2-40B4-BE49-F238E27FC236}">
                <a16:creationId xmlns:a16="http://schemas.microsoft.com/office/drawing/2014/main" id="{4DCC5809-3C5F-4FE1-BECC-BF5A84C0144F}"/>
              </a:ext>
            </a:extLst>
          </p:cNvPr>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12">
            <a:extLst>
              <a:ext uri="{FF2B5EF4-FFF2-40B4-BE49-F238E27FC236}">
                <a16:creationId xmlns:a16="http://schemas.microsoft.com/office/drawing/2014/main" id="{73C712DD-3EDF-4CDC-95C3-3335E423709F}"/>
              </a:ext>
            </a:extLst>
          </p:cNvPr>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F56152A0-945C-424E-A23F-0F3F5C12012C}"/>
              </a:ext>
            </a:extLst>
          </p:cNvPr>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defRPr>
            </a:lvl1pPr>
          </a:lstStyle>
          <a:p>
            <a:pPr>
              <a:defRPr/>
            </a:pPr>
            <a:fld id="{BAF26445-9A2D-4558-8E2C-720868CCC93A}" type="datetimeFigureOut">
              <a:rPr lang="en-US" altLang="en-US"/>
              <a:pPr>
                <a:defRPr/>
              </a:pPr>
              <a:t>8/28/2019</a:t>
            </a:fld>
            <a:endParaRPr lang="en-US" altLang="en-US"/>
          </a:p>
        </p:txBody>
      </p:sp>
      <p:sp>
        <p:nvSpPr>
          <p:cNvPr id="3" name="Footer Placeholder 2">
            <a:extLst>
              <a:ext uri="{FF2B5EF4-FFF2-40B4-BE49-F238E27FC236}">
                <a16:creationId xmlns:a16="http://schemas.microsoft.com/office/drawing/2014/main" id="{F014223A-9F1D-4EF9-B96F-5216CA8F439C}"/>
              </a:ext>
            </a:extLst>
          </p:cNvPr>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defRPr>
            </a:lvl1pPr>
          </a:lstStyle>
          <a:p>
            <a:pPr>
              <a:defRPr/>
            </a:pPr>
            <a:endParaRPr lang="en-US"/>
          </a:p>
        </p:txBody>
      </p:sp>
      <p:sp>
        <p:nvSpPr>
          <p:cNvPr id="7" name="Rectangle 6">
            <a:extLst>
              <a:ext uri="{FF2B5EF4-FFF2-40B4-BE49-F238E27FC236}">
                <a16:creationId xmlns:a16="http://schemas.microsoft.com/office/drawing/2014/main" id="{65E5D965-F541-42FF-964B-D7F37C727FD8}"/>
              </a:ext>
            </a:extLst>
          </p:cNvPr>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ectangle 7">
            <a:extLst>
              <a:ext uri="{FF2B5EF4-FFF2-40B4-BE49-F238E27FC236}">
                <a16:creationId xmlns:a16="http://schemas.microsoft.com/office/drawing/2014/main" id="{CDDEB111-3569-40FC-B455-61EDAA3C8A1A}"/>
              </a:ext>
            </a:extLst>
          </p:cNvPr>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Rectangle 8">
            <a:extLst>
              <a:ext uri="{FF2B5EF4-FFF2-40B4-BE49-F238E27FC236}">
                <a16:creationId xmlns:a16="http://schemas.microsoft.com/office/drawing/2014/main" id="{0A5E5ED0-44B5-45B7-A025-AA3B09766438}"/>
              </a:ext>
            </a:extLst>
          </p:cNvPr>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 name="Slide Number Placeholder 22">
            <a:extLst>
              <a:ext uri="{FF2B5EF4-FFF2-40B4-BE49-F238E27FC236}">
                <a16:creationId xmlns:a16="http://schemas.microsoft.com/office/drawing/2014/main" id="{287A6E57-BAD1-403F-9356-2A3403555461}"/>
              </a:ext>
            </a:extLst>
          </p:cNvPr>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defRPr>
            </a:lvl1pPr>
          </a:lstStyle>
          <a:p>
            <a:pPr>
              <a:defRPr/>
            </a:pPr>
            <a:fld id="{3D3CA4DE-1298-43C6-8B4F-8C089E4BA70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416" r:id="rId1"/>
    <p:sldLayoutId id="2147484412" r:id="rId2"/>
    <p:sldLayoutId id="2147484417" r:id="rId3"/>
    <p:sldLayoutId id="2147484418" r:id="rId4"/>
    <p:sldLayoutId id="2147484419" r:id="rId5"/>
    <p:sldLayoutId id="2147484413" r:id="rId6"/>
    <p:sldLayoutId id="2147484420" r:id="rId7"/>
    <p:sldLayoutId id="2147484414" r:id="rId8"/>
    <p:sldLayoutId id="2147484421" r:id="rId9"/>
    <p:sldLayoutId id="2147484415" r:id="rId10"/>
    <p:sldLayoutId id="2147484422"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anose="020B0602020104020603" pitchFamily="34" charset="0"/>
        </a:defRPr>
      </a:lvl2pPr>
      <a:lvl3pPr algn="l" rtl="0" eaLnBrk="0" fontAlgn="base" hangingPunct="0">
        <a:spcBef>
          <a:spcPct val="0"/>
        </a:spcBef>
        <a:spcAft>
          <a:spcPct val="0"/>
        </a:spcAft>
        <a:defRPr sz="4400">
          <a:solidFill>
            <a:schemeClr val="tx2"/>
          </a:solidFill>
          <a:latin typeface="Tw Cen MT" panose="020B0602020104020603" pitchFamily="34" charset="0"/>
        </a:defRPr>
      </a:lvl3pPr>
      <a:lvl4pPr algn="l" rtl="0" eaLnBrk="0" fontAlgn="base" hangingPunct="0">
        <a:spcBef>
          <a:spcPct val="0"/>
        </a:spcBef>
        <a:spcAft>
          <a:spcPct val="0"/>
        </a:spcAft>
        <a:defRPr sz="4400">
          <a:solidFill>
            <a:schemeClr val="tx2"/>
          </a:solidFill>
          <a:latin typeface="Tw Cen MT" panose="020B0602020104020603" pitchFamily="34" charset="0"/>
        </a:defRPr>
      </a:lvl4pPr>
      <a:lvl5pPr algn="l" rtl="0" eaLnBrk="0" fontAlgn="base" hangingPunct="0">
        <a:spcBef>
          <a:spcPct val="0"/>
        </a:spcBef>
        <a:spcAft>
          <a:spcPct val="0"/>
        </a:spcAft>
        <a:defRPr sz="4400">
          <a:solidFill>
            <a:schemeClr val="tx2"/>
          </a:solidFill>
          <a:latin typeface="Tw Cen MT" panose="020B0602020104020603" pitchFamily="34" charset="0"/>
        </a:defRPr>
      </a:lvl5pPr>
      <a:lvl6pPr marL="457200" algn="l" rtl="0" fontAlgn="base">
        <a:spcBef>
          <a:spcPct val="0"/>
        </a:spcBef>
        <a:spcAft>
          <a:spcPct val="0"/>
        </a:spcAft>
        <a:defRPr sz="4400">
          <a:solidFill>
            <a:schemeClr val="tx2"/>
          </a:solidFill>
          <a:latin typeface="Tw Cen MT" panose="020B0602020104020603" pitchFamily="34" charset="0"/>
        </a:defRPr>
      </a:lvl6pPr>
      <a:lvl7pPr marL="914400" algn="l" rtl="0" fontAlgn="base">
        <a:spcBef>
          <a:spcPct val="0"/>
        </a:spcBef>
        <a:spcAft>
          <a:spcPct val="0"/>
        </a:spcAft>
        <a:defRPr sz="4400">
          <a:solidFill>
            <a:schemeClr val="tx2"/>
          </a:solidFill>
          <a:latin typeface="Tw Cen MT" panose="020B0602020104020603" pitchFamily="34" charset="0"/>
        </a:defRPr>
      </a:lvl7pPr>
      <a:lvl8pPr marL="1371600" algn="l" rtl="0" fontAlgn="base">
        <a:spcBef>
          <a:spcPct val="0"/>
        </a:spcBef>
        <a:spcAft>
          <a:spcPct val="0"/>
        </a:spcAft>
        <a:defRPr sz="4400">
          <a:solidFill>
            <a:schemeClr val="tx2"/>
          </a:solidFill>
          <a:latin typeface="Tw Cen MT" panose="020B0602020104020603" pitchFamily="34" charset="0"/>
        </a:defRPr>
      </a:lvl8pPr>
      <a:lvl9pPr marL="1828800" algn="l" rtl="0" fontAlgn="base">
        <a:spcBef>
          <a:spcPct val="0"/>
        </a:spcBef>
        <a:spcAft>
          <a:spcPct val="0"/>
        </a:spcAft>
        <a:defRPr sz="4400">
          <a:solidFill>
            <a:schemeClr val="tx2"/>
          </a:solidFill>
          <a:latin typeface="Tw Cen MT" panose="020B0602020104020603"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anose="05000000000000000000"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anose="05020102010507070707"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anose="05000000000000000000"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anose="05000000000000000000"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anose="05000000000000000000"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psychologydiscussion.net/notes/psychology-notes/attention-and-perception/notes-on-attention-meaning-types-and-determinants-psychology/1965"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psychology.about.com/od/cognitivepsychology/f/cogpsych.ht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91E95-1CB9-494D-8706-A989DDD134E6}"/>
              </a:ext>
            </a:extLst>
          </p:cNvPr>
          <p:cNvSpPr>
            <a:spLocks noGrp="1"/>
          </p:cNvSpPr>
          <p:nvPr>
            <p:ph type="ctrTitle"/>
          </p:nvPr>
        </p:nvSpPr>
        <p:spPr/>
        <p:txBody>
          <a:bodyPr>
            <a:normAutofit/>
          </a:bodyPr>
          <a:lstStyle/>
          <a:p>
            <a:pPr eaLnBrk="1" fontAlgn="auto" hangingPunct="1">
              <a:spcAft>
                <a:spcPts val="0"/>
              </a:spcAft>
              <a:defRPr/>
            </a:pPr>
            <a:r>
              <a:rPr lang="en-US" dirty="0"/>
              <a:t>Attention and Concentration</a:t>
            </a:r>
          </a:p>
        </p:txBody>
      </p:sp>
      <p:sp>
        <p:nvSpPr>
          <p:cNvPr id="10243" name="Subtitle 2">
            <a:extLst>
              <a:ext uri="{FF2B5EF4-FFF2-40B4-BE49-F238E27FC236}">
                <a16:creationId xmlns:a16="http://schemas.microsoft.com/office/drawing/2014/main" id="{46C5AFCE-26B4-4FE0-8941-E3E318A96080}"/>
              </a:ext>
            </a:extLst>
          </p:cNvPr>
          <p:cNvSpPr>
            <a:spLocks noGrp="1"/>
          </p:cNvSpPr>
          <p:nvPr>
            <p:ph type="subTitle" idx="1"/>
          </p:nvPr>
        </p:nvSpPr>
        <p:spPr>
          <a:xfrm>
            <a:off x="2551113" y="6049963"/>
            <a:ext cx="6705600" cy="685800"/>
          </a:xfrm>
        </p:spPr>
        <p:txBody>
          <a:bodyPr/>
          <a:lstStyle/>
          <a:p>
            <a:pPr eaLnBrk="1" hangingPunct="1"/>
            <a:r>
              <a:rPr lang="en-US" altLang="en-US" smtClean="0"/>
              <a:t>Aisha Saleem</a:t>
            </a:r>
            <a:endParaRPr lang="en-US" altLang="en-US" dirty="0"/>
          </a:p>
        </p:txBody>
      </p:sp>
    </p:spTree>
  </p:cSld>
  <p:clrMapOvr>
    <a:masterClrMapping/>
  </p:clrMapOvr>
  <p:transition spd="slow" advClick="0" advTm="10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GB" b="1" dirty="0"/>
              <a:t>4. Repetition of stimulus:</a:t>
            </a:r>
            <a:endParaRPr lang="en-GB" dirty="0"/>
          </a:p>
          <a:p>
            <a:pPr marL="0" indent="0">
              <a:buNone/>
            </a:pPr>
            <a:r>
              <a:rPr lang="en-GB" dirty="0"/>
              <a:t>Repetition is the factor of great importance in securing attention. Because one may ignore a stimulus at first instance, but if it is repeated for several times it captures our attention, e.g. a miss-spelled word is more likely to be noticed, if it occurs twice in the same paragraph than, if it occurs only once. While giving lecture the important aspects of the speech are often repeated so that the attention of the audience can be easily directed to the valuable points.</a:t>
            </a:r>
          </a:p>
          <a:p>
            <a:endParaRPr lang="en-GB" dirty="0"/>
          </a:p>
        </p:txBody>
      </p:sp>
    </p:spTree>
    <p:extLst>
      <p:ext uri="{BB962C8B-B14F-4D97-AF65-F5344CB8AC3E}">
        <p14:creationId xmlns:p14="http://schemas.microsoft.com/office/powerpoint/2010/main" val="1144053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GB" b="1" dirty="0"/>
              <a:t>5. Movement of the stimulus:</a:t>
            </a:r>
            <a:endParaRPr lang="en-GB" dirty="0"/>
          </a:p>
          <a:p>
            <a:pPr marL="0" indent="0">
              <a:buNone/>
            </a:pPr>
            <a:r>
              <a:rPr lang="en-GB" dirty="0"/>
              <a:t>The moving stimulus catches our attention more quickly than a stimulus that does not move. We are more sensitive to objects that move in our field of vision, e.g. advertisers make use of this fact and try to catch the attention of people through moving electric lights.</a:t>
            </a:r>
          </a:p>
          <a:p>
            <a:endParaRPr lang="en-GB" dirty="0"/>
          </a:p>
        </p:txBody>
      </p:sp>
    </p:spTree>
    <p:extLst>
      <p:ext uri="{BB962C8B-B14F-4D97-AF65-F5344CB8AC3E}">
        <p14:creationId xmlns:p14="http://schemas.microsoft.com/office/powerpoint/2010/main" val="2143226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II. Internal or Subjective Factors:</a:t>
            </a:r>
            <a:r>
              <a:rPr lang="en-GB" dirty="0"/>
              <a:t/>
            </a:r>
            <a:br>
              <a:rPr lang="en-GB" dirty="0"/>
            </a:br>
            <a:endParaRPr lang="en-GB" dirty="0"/>
          </a:p>
        </p:txBody>
      </p:sp>
      <p:sp>
        <p:nvSpPr>
          <p:cNvPr id="3" name="Content Placeholder 2"/>
          <p:cNvSpPr>
            <a:spLocks noGrp="1"/>
          </p:cNvSpPr>
          <p:nvPr>
            <p:ph sz="quarter" idx="1"/>
          </p:nvPr>
        </p:nvSpPr>
        <p:spPr/>
        <p:txBody>
          <a:bodyPr/>
          <a:lstStyle/>
          <a:p>
            <a:r>
              <a:rPr lang="en-GB" dirty="0" smtClean="0"/>
              <a:t>These </a:t>
            </a:r>
            <a:r>
              <a:rPr lang="en-GB" dirty="0"/>
              <a:t>factors predispose the individual to respond to objective factors, to attend to those activities that </a:t>
            </a:r>
            <a:r>
              <a:rPr lang="en-GB" dirty="0" err="1"/>
              <a:t>fulfill</a:t>
            </a:r>
            <a:r>
              <a:rPr lang="en-GB" dirty="0"/>
              <a:t> his desires and motives and suit his interest and attitude. It is the mental state of the perceiver.</a:t>
            </a:r>
          </a:p>
        </p:txBody>
      </p:sp>
    </p:spTree>
    <p:extLst>
      <p:ext uri="{BB962C8B-B14F-4D97-AF65-F5344CB8AC3E}">
        <p14:creationId xmlns:p14="http://schemas.microsoft.com/office/powerpoint/2010/main" val="3600494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a:xfrm>
            <a:off x="612648" y="1600200"/>
            <a:ext cx="8153400" cy="5257800"/>
          </a:xfrm>
        </p:spPr>
        <p:txBody>
          <a:bodyPr/>
          <a:lstStyle/>
          <a:p>
            <a:r>
              <a:rPr lang="en-GB" b="1" dirty="0"/>
              <a:t>Some of the subjective factors are:</a:t>
            </a:r>
            <a:endParaRPr lang="en-GB" dirty="0"/>
          </a:p>
          <a:p>
            <a:r>
              <a:rPr lang="en-GB" b="1" dirty="0"/>
              <a:t>1. Interest:</a:t>
            </a:r>
            <a:endParaRPr lang="en-GB" dirty="0"/>
          </a:p>
          <a:p>
            <a:pPr marL="0" indent="0">
              <a:buNone/>
            </a:pPr>
            <a:r>
              <a:rPr lang="en-GB" dirty="0"/>
              <a:t>Interest is said to be the mother of attention. We attend to objects in which we have interest. We would like to watch a movie or a serial in TV because we are interested in the subject around which the movie or serial revolves. In any get-together if any subject of our interest is discussed that attracts our attention easily and makes us to participate in the discussion. In our day-to-day life we pay attention to the stimulus we are interested in.</a:t>
            </a:r>
          </a:p>
          <a:p>
            <a:endParaRPr lang="en-GB" dirty="0"/>
          </a:p>
        </p:txBody>
      </p:sp>
    </p:spTree>
    <p:extLst>
      <p:ext uri="{BB962C8B-B14F-4D97-AF65-F5344CB8AC3E}">
        <p14:creationId xmlns:p14="http://schemas.microsoft.com/office/powerpoint/2010/main" val="4118818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GB" b="1" dirty="0"/>
              <a:t>2. Motives:</a:t>
            </a:r>
            <a:endParaRPr lang="en-GB" dirty="0"/>
          </a:p>
          <a:p>
            <a:pPr marL="0" indent="0">
              <a:buNone/>
            </a:pPr>
            <a:r>
              <a:rPr lang="en-GB" dirty="0"/>
              <a:t>Our basic needs and motives to a great extent, determine our attention, thirst, hunger, sex, curiosity, fear are some of the important motives that influence attention, e.g. small children get attracted towards eatables.</a:t>
            </a:r>
          </a:p>
          <a:p>
            <a:endParaRPr lang="en-GB" dirty="0"/>
          </a:p>
        </p:txBody>
      </p:sp>
    </p:spTree>
    <p:extLst>
      <p:ext uri="{BB962C8B-B14F-4D97-AF65-F5344CB8AC3E}">
        <p14:creationId xmlns:p14="http://schemas.microsoft.com/office/powerpoint/2010/main" val="3878770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GB" b="1" dirty="0"/>
              <a:t>3. Mind set:</a:t>
            </a:r>
            <a:endParaRPr lang="en-GB" dirty="0"/>
          </a:p>
          <a:p>
            <a:pPr marL="0" indent="0">
              <a:buNone/>
            </a:pPr>
            <a:r>
              <a:rPr lang="en-GB" dirty="0"/>
              <a:t>Person’s readiness to respond determines his attention. If we are expecting a stimulus, occurrence of that stimulus along with many other stimuli may not come in the way of attending to that particular stimulus. At a time when students are expecting the examination time table by the end of the semester the time table put out on the notice board along with other notices would attract their attention easily.</a:t>
            </a:r>
          </a:p>
          <a:p>
            <a:endParaRPr lang="en-GB" dirty="0"/>
          </a:p>
        </p:txBody>
      </p:sp>
    </p:spTree>
    <p:extLst>
      <p:ext uri="{BB962C8B-B14F-4D97-AF65-F5344CB8AC3E}">
        <p14:creationId xmlns:p14="http://schemas.microsoft.com/office/powerpoint/2010/main" val="3902419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GB" b="1" dirty="0"/>
              <a:t>4. Moods and attitudes:</a:t>
            </a:r>
            <a:endParaRPr lang="en-GB" dirty="0"/>
          </a:p>
          <a:p>
            <a:pPr marL="0" indent="0">
              <a:buNone/>
            </a:pPr>
            <a:r>
              <a:rPr lang="en-GB" dirty="0"/>
              <a:t>What we attend to is influenced by the moods and attitudes. When we are disturbed or in angry mood, we notice the smallest mistake of others very easily. Likewise our favourable and unfavourable attitudes also determine our attention. After discussing subjective and objective factors, we realize that these factors are interrelated. How much or in what way we attend to a stimulus depends on subjective as well as objective factors.</a:t>
            </a:r>
          </a:p>
          <a:p>
            <a:endParaRPr lang="en-GB" dirty="0"/>
          </a:p>
        </p:txBody>
      </p:sp>
    </p:spTree>
    <p:extLst>
      <p:ext uri="{BB962C8B-B14F-4D97-AF65-F5344CB8AC3E}">
        <p14:creationId xmlns:p14="http://schemas.microsoft.com/office/powerpoint/2010/main" val="37832506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GB" b="1" dirty="0"/>
              <a:t>Duration and Degree of Attention:</a:t>
            </a:r>
            <a:endParaRPr lang="en-GB" dirty="0"/>
          </a:p>
          <a:p>
            <a:pPr marL="0" indent="0">
              <a:buNone/>
            </a:pPr>
            <a:r>
              <a:rPr lang="en-GB" dirty="0"/>
              <a:t>People may possess the ability to grasp a number of objects or in other words, to attend a number of stimuli in one short “presentation”. This ability of an individual is evaluated in terms of the span of attention, which differs from person to person and even situation to situation</a:t>
            </a:r>
            <a:r>
              <a:rPr lang="en-GB" dirty="0" smtClean="0"/>
              <a:t>.</a:t>
            </a:r>
            <a:endParaRPr lang="en-GB" dirty="0"/>
          </a:p>
        </p:txBody>
      </p:sp>
    </p:spTree>
    <p:extLst>
      <p:ext uri="{BB962C8B-B14F-4D97-AF65-F5344CB8AC3E}">
        <p14:creationId xmlns:p14="http://schemas.microsoft.com/office/powerpoint/2010/main" val="2956956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GB" dirty="0"/>
              <a:t>The term “span of attention” is designed in terms of the quality, size extent to which the perceptual field of an individual can be effectively organized in order to enable him to attain a number of things in a given spell of short duration.</a:t>
            </a:r>
          </a:p>
          <a:p>
            <a:endParaRPr lang="en-GB" dirty="0"/>
          </a:p>
        </p:txBody>
      </p:sp>
    </p:spTree>
    <p:extLst>
      <p:ext uri="{BB962C8B-B14F-4D97-AF65-F5344CB8AC3E}">
        <p14:creationId xmlns:p14="http://schemas.microsoft.com/office/powerpoint/2010/main" val="7644541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References</a:t>
            </a:r>
            <a:endParaRPr lang="en-GB" dirty="0"/>
          </a:p>
        </p:txBody>
      </p:sp>
      <p:sp>
        <p:nvSpPr>
          <p:cNvPr id="3" name="Content Placeholder 2"/>
          <p:cNvSpPr>
            <a:spLocks noGrp="1"/>
          </p:cNvSpPr>
          <p:nvPr>
            <p:ph sz="quarter" idx="1"/>
          </p:nvPr>
        </p:nvSpPr>
        <p:spPr/>
        <p:txBody>
          <a:bodyPr/>
          <a:lstStyle/>
          <a:p>
            <a:r>
              <a:rPr lang="en-GB">
                <a:hlinkClick r:id="rId2"/>
              </a:rPr>
              <a:t>http://www.psychologydiscussion.net/notes/psychology-notes/attention-and-perception/notes-on-attention-meaning-types-and-determinants-psychology/1965</a:t>
            </a:r>
            <a:endParaRPr lang="en-GB"/>
          </a:p>
        </p:txBody>
      </p:sp>
    </p:spTree>
    <p:extLst>
      <p:ext uri="{BB962C8B-B14F-4D97-AF65-F5344CB8AC3E}">
        <p14:creationId xmlns:p14="http://schemas.microsoft.com/office/powerpoint/2010/main" val="2740992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3EA69165-E04D-4286-8FEA-F0A6596349AB}"/>
              </a:ext>
            </a:extLst>
          </p:cNvPr>
          <p:cNvSpPr>
            <a:spLocks noGrp="1"/>
          </p:cNvSpPr>
          <p:nvPr>
            <p:ph type="title"/>
          </p:nvPr>
        </p:nvSpPr>
        <p:spPr>
          <a:xfrm>
            <a:off x="612775" y="228600"/>
            <a:ext cx="8153400" cy="990600"/>
          </a:xfrm>
        </p:spPr>
        <p:txBody>
          <a:bodyPr/>
          <a:lstStyle/>
          <a:p>
            <a:pPr algn="ctr" eaLnBrk="1" hangingPunct="1"/>
            <a:r>
              <a:rPr lang="en-US" altLang="en-US"/>
              <a:t>What is Attention?</a:t>
            </a:r>
          </a:p>
        </p:txBody>
      </p:sp>
      <p:sp>
        <p:nvSpPr>
          <p:cNvPr id="3" name="Content Placeholder 2">
            <a:extLst>
              <a:ext uri="{FF2B5EF4-FFF2-40B4-BE49-F238E27FC236}">
                <a16:creationId xmlns:a16="http://schemas.microsoft.com/office/drawing/2014/main" id="{5DB435FE-BF14-4F4B-AA97-0A2A70162D35}"/>
              </a:ext>
            </a:extLst>
          </p:cNvPr>
          <p:cNvSpPr>
            <a:spLocks noGrp="1"/>
          </p:cNvSpPr>
          <p:nvPr>
            <p:ph sz="quarter" idx="1"/>
          </p:nvPr>
        </p:nvSpPr>
        <p:spPr>
          <a:xfrm>
            <a:off x="246063" y="1417638"/>
            <a:ext cx="7961312" cy="1041400"/>
          </a:xfrm>
        </p:spPr>
        <p:txBody>
          <a:bodyPr rtlCol="0">
            <a:noAutofit/>
          </a:bodyPr>
          <a:lstStyle/>
          <a:p>
            <a:pPr marL="320040" indent="-320040" eaLnBrk="1" fontAlgn="auto" hangingPunct="1">
              <a:spcAft>
                <a:spcPts val="0"/>
              </a:spcAft>
              <a:buFont typeface="Wingdings"/>
              <a:buChar char=""/>
              <a:defRPr/>
            </a:pPr>
            <a:r>
              <a:rPr lang="en-US" sz="2400" b="1" dirty="0"/>
              <a:t>Attention</a:t>
            </a:r>
            <a:r>
              <a:rPr lang="en-US" sz="2400" dirty="0"/>
              <a:t> is something which we often take for granted. It is our ability to </a:t>
            </a:r>
            <a:r>
              <a:rPr lang="en-US" sz="2400" b="1" dirty="0"/>
              <a:t>concentrate</a:t>
            </a:r>
            <a:r>
              <a:rPr lang="en-US" sz="2400" dirty="0"/>
              <a:t> or </a:t>
            </a:r>
            <a:r>
              <a:rPr lang="en-US" sz="2400" b="1" dirty="0"/>
              <a:t>focus</a:t>
            </a:r>
            <a:r>
              <a:rPr lang="en-US" sz="2400" dirty="0"/>
              <a:t> on a chosen stimulus and ignore all of the other options in our environment. Attention can be split up into four distinct aspects:</a:t>
            </a:r>
          </a:p>
          <a:p>
            <a:pPr marL="114300" indent="0" eaLnBrk="1" fontAlgn="auto" hangingPunct="1">
              <a:spcAft>
                <a:spcPts val="0"/>
              </a:spcAft>
              <a:buFont typeface="Arial" panose="020B0604020202020204" pitchFamily="34" charset="0"/>
              <a:buNone/>
              <a:defRPr/>
            </a:pPr>
            <a:endParaRPr lang="en-US" sz="2400" b="1" dirty="0"/>
          </a:p>
        </p:txBody>
      </p:sp>
      <p:graphicFrame>
        <p:nvGraphicFramePr>
          <p:cNvPr id="6" name="Diagram 5">
            <a:extLst>
              <a:ext uri="{FF2B5EF4-FFF2-40B4-BE49-F238E27FC236}">
                <a16:creationId xmlns:a16="http://schemas.microsoft.com/office/drawing/2014/main" id="{F1A97C61-4378-4CD0-B682-10662621EEFA}"/>
              </a:ext>
            </a:extLst>
          </p:cNvPr>
          <p:cNvGraphicFramePr/>
          <p:nvPr/>
        </p:nvGraphicFramePr>
        <p:xfrm>
          <a:off x="457200" y="3169493"/>
          <a:ext cx="7749697" cy="36630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advClick="0" advTm="20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1B3F4329-466A-4C5D-A33D-161C18DC8BCD}"/>
              </a:ext>
            </a:extLst>
          </p:cNvPr>
          <p:cNvSpPr>
            <a:spLocks noGrp="1"/>
          </p:cNvSpPr>
          <p:nvPr>
            <p:ph type="title"/>
          </p:nvPr>
        </p:nvSpPr>
        <p:spPr>
          <a:xfrm>
            <a:off x="612775" y="228600"/>
            <a:ext cx="8153400" cy="990600"/>
          </a:xfrm>
        </p:spPr>
        <p:txBody>
          <a:bodyPr/>
          <a:lstStyle/>
          <a:p>
            <a:pPr eaLnBrk="1" hangingPunct="1"/>
            <a:r>
              <a:rPr lang="en-US" altLang="en-US"/>
              <a:t>Attention</a:t>
            </a:r>
          </a:p>
        </p:txBody>
      </p:sp>
      <p:sp>
        <p:nvSpPr>
          <p:cNvPr id="3" name="Content Placeholder 2">
            <a:extLst>
              <a:ext uri="{FF2B5EF4-FFF2-40B4-BE49-F238E27FC236}">
                <a16:creationId xmlns:a16="http://schemas.microsoft.com/office/drawing/2014/main" id="{BB9CDC8B-B16D-4C6D-B172-9B74E84517A9}"/>
              </a:ext>
            </a:extLst>
          </p:cNvPr>
          <p:cNvSpPr>
            <a:spLocks noGrp="1"/>
          </p:cNvSpPr>
          <p:nvPr>
            <p:ph sz="quarter" idx="1"/>
          </p:nvPr>
        </p:nvSpPr>
        <p:spPr>
          <a:xfrm>
            <a:off x="612775" y="1600200"/>
            <a:ext cx="8153400" cy="4495800"/>
          </a:xfrm>
        </p:spPr>
        <p:txBody>
          <a:bodyPr>
            <a:noAutofit/>
          </a:bodyPr>
          <a:lstStyle/>
          <a:p>
            <a:pPr marL="320040" indent="-320040" eaLnBrk="1" fontAlgn="auto" hangingPunct="1">
              <a:spcAft>
                <a:spcPts val="0"/>
              </a:spcAft>
              <a:buFont typeface="Wingdings"/>
              <a:buChar char=""/>
              <a:defRPr/>
            </a:pPr>
            <a:r>
              <a:rPr lang="en-US" altLang="en-US" sz="2400" dirty="0">
                <a:ea typeface="ＭＳ Ｐゴシック" panose="020B0600070205080204" pitchFamily="34" charset="-128"/>
              </a:rPr>
              <a:t>It refers to how we actively process specific information present in our environment. </a:t>
            </a:r>
          </a:p>
          <a:p>
            <a:pPr marL="320040" indent="-320040" eaLnBrk="1" fontAlgn="auto" hangingPunct="1">
              <a:spcAft>
                <a:spcPts val="0"/>
              </a:spcAft>
              <a:buFont typeface="Wingdings"/>
              <a:buChar char=""/>
              <a:defRPr/>
            </a:pPr>
            <a:endParaRPr lang="en-US" altLang="en-US" sz="2400" dirty="0">
              <a:ea typeface="ＭＳ Ｐゴシック" panose="020B0600070205080204" pitchFamily="34" charset="-128"/>
            </a:endParaRPr>
          </a:p>
          <a:p>
            <a:pPr marL="0" indent="0" algn="ctr" eaLnBrk="1" fontAlgn="auto" hangingPunct="1">
              <a:spcAft>
                <a:spcPts val="0"/>
              </a:spcAft>
              <a:buFont typeface="Wingdings"/>
              <a:buNone/>
              <a:defRPr/>
            </a:pPr>
            <a:r>
              <a:rPr lang="en-US" altLang="en-US" sz="2400" b="1" u="sng" dirty="0">
                <a:ea typeface="ＭＳ Ｐゴシック" panose="020B0600070205080204" pitchFamily="34" charset="-128"/>
              </a:rPr>
              <a:t>Types of Attention</a:t>
            </a:r>
            <a:endParaRPr lang="en-US" altLang="en-US" sz="2400" b="1" u="sng" dirty="0">
              <a:ea typeface="ＭＳ Ｐゴシック" panose="020B0600070205080204" pitchFamily="34" charset="-128"/>
              <a:hlinkClick r:id="rId3"/>
            </a:endParaRPr>
          </a:p>
          <a:p>
            <a:pPr marL="320040" indent="-320040" eaLnBrk="1" fontAlgn="auto" hangingPunct="1">
              <a:spcBef>
                <a:spcPct val="0"/>
              </a:spcBef>
              <a:spcAft>
                <a:spcPts val="0"/>
              </a:spcAft>
              <a:buFont typeface="Wingdings"/>
              <a:buChar char=""/>
              <a:defRPr/>
            </a:pPr>
            <a:r>
              <a:rPr lang="en-US" altLang="en-US" sz="2400" b="1" dirty="0">
                <a:ea typeface="ＭＳ Ｐゴシック" panose="020B0600070205080204" pitchFamily="34" charset="-128"/>
              </a:rPr>
              <a:t>Focused or selective attention</a:t>
            </a:r>
            <a:r>
              <a:rPr lang="en-US" altLang="en-US" sz="2400" dirty="0">
                <a:ea typeface="ＭＳ Ｐゴシック" panose="020B0600070205080204" pitchFamily="34" charset="-128"/>
              </a:rPr>
              <a:t> </a:t>
            </a:r>
          </a:p>
          <a:p>
            <a:pPr marL="320040" indent="-320040" eaLnBrk="1" fontAlgn="auto" hangingPunct="1">
              <a:spcBef>
                <a:spcPct val="0"/>
              </a:spcBef>
              <a:spcAft>
                <a:spcPts val="0"/>
              </a:spcAft>
              <a:buFont typeface="Wingdings"/>
              <a:buChar char=""/>
              <a:defRPr/>
            </a:pPr>
            <a:r>
              <a:rPr lang="en-US" altLang="en-US" sz="2400" dirty="0">
                <a:ea typeface="ＭＳ Ｐゴシック" panose="020B0600070205080204" pitchFamily="34" charset="-128"/>
              </a:rPr>
              <a:t>It is our ability to focus on one or two important stimuli while ignoring competing distractions. </a:t>
            </a:r>
          </a:p>
          <a:p>
            <a:pPr marL="320040" indent="-320040" eaLnBrk="1" fontAlgn="auto" hangingPunct="1">
              <a:spcBef>
                <a:spcPct val="0"/>
              </a:spcBef>
              <a:spcAft>
                <a:spcPts val="0"/>
              </a:spcAft>
              <a:buFont typeface="Wingdings"/>
              <a:buChar char=""/>
              <a:defRPr/>
            </a:pPr>
            <a:r>
              <a:rPr lang="en-US" altLang="en-US" sz="2400" dirty="0">
                <a:ea typeface="ＭＳ Ｐゴシック" panose="020B0600070205080204" pitchFamily="34" charset="-128"/>
              </a:rPr>
              <a:t>This is the kind of attention used when we are actively attending to something. </a:t>
            </a:r>
          </a:p>
          <a:p>
            <a:pPr marL="320040" indent="-320040" eaLnBrk="1" fontAlgn="auto" hangingPunct="1">
              <a:spcBef>
                <a:spcPct val="0"/>
              </a:spcBef>
              <a:spcAft>
                <a:spcPts val="0"/>
              </a:spcAft>
              <a:buFont typeface="Wingdings"/>
              <a:buChar char=""/>
              <a:defRPr/>
            </a:pPr>
            <a:r>
              <a:rPr lang="en-US" altLang="en-US" sz="2400" dirty="0">
                <a:ea typeface="ＭＳ Ｐゴシック" panose="020B0600070205080204" pitchFamily="34" charset="-128"/>
              </a:rPr>
              <a:t>It is our ability to attend to one thing to the exclusion of everything else. </a:t>
            </a:r>
          </a:p>
          <a:p>
            <a:pPr marL="320040" indent="-320040" eaLnBrk="1" fontAlgn="auto" hangingPunct="1">
              <a:spcBef>
                <a:spcPct val="0"/>
              </a:spcBef>
              <a:spcAft>
                <a:spcPts val="0"/>
              </a:spcAft>
              <a:buFont typeface="Wingdings"/>
              <a:buChar char=""/>
              <a:defRPr/>
            </a:pPr>
            <a:r>
              <a:rPr lang="en-US" altLang="en-US" sz="2400" dirty="0">
                <a:ea typeface="ＭＳ Ｐゴシック" panose="020B0600070205080204" pitchFamily="34" charset="-128"/>
              </a:rPr>
              <a:t>For example when you are studying or driving. </a:t>
            </a:r>
          </a:p>
          <a:p>
            <a:pPr marL="320040" indent="-320040" eaLnBrk="1" fontAlgn="auto" hangingPunct="1">
              <a:spcAft>
                <a:spcPts val="0"/>
              </a:spcAft>
              <a:buFont typeface="Wingdings"/>
              <a:buChar char=""/>
              <a:defRPr/>
            </a:pPr>
            <a:endParaRPr lang="en-US" sz="2400" dirty="0"/>
          </a:p>
          <a:p>
            <a:pPr marL="320040" indent="-320040" eaLnBrk="1" fontAlgn="auto" hangingPunct="1">
              <a:spcAft>
                <a:spcPts val="0"/>
              </a:spcAft>
              <a:buFont typeface="Wingdings"/>
              <a:buChar char=""/>
              <a:defRPr/>
            </a:pPr>
            <a:endParaRPr lang="en-US" altLang="en-US" sz="2400" dirty="0">
              <a:ea typeface="ＭＳ Ｐゴシック" panose="020B0600070205080204" pitchFamily="34" charset="-128"/>
              <a:hlinkClick r:id="rId3"/>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25F41F17-046A-43C2-B5D5-5A4D17F5941E}"/>
              </a:ext>
            </a:extLst>
          </p:cNvPr>
          <p:cNvSpPr>
            <a:spLocks noGrp="1"/>
          </p:cNvSpPr>
          <p:nvPr>
            <p:ph type="title"/>
          </p:nvPr>
        </p:nvSpPr>
        <p:spPr>
          <a:xfrm>
            <a:off x="612775" y="228600"/>
            <a:ext cx="8153400" cy="990600"/>
          </a:xfrm>
        </p:spPr>
        <p:txBody>
          <a:bodyPr/>
          <a:lstStyle/>
          <a:p>
            <a:pPr eaLnBrk="1" hangingPunct="1"/>
            <a:endParaRPr lang="en-US" altLang="en-US"/>
          </a:p>
        </p:txBody>
      </p:sp>
      <p:sp>
        <p:nvSpPr>
          <p:cNvPr id="3" name="Content Placeholder 2">
            <a:extLst>
              <a:ext uri="{FF2B5EF4-FFF2-40B4-BE49-F238E27FC236}">
                <a16:creationId xmlns:a16="http://schemas.microsoft.com/office/drawing/2014/main" id="{6B4B0CD5-7964-4FAF-AF09-3667C2A5EBAB}"/>
              </a:ext>
            </a:extLst>
          </p:cNvPr>
          <p:cNvSpPr>
            <a:spLocks noGrp="1"/>
          </p:cNvSpPr>
          <p:nvPr>
            <p:ph sz="quarter" idx="1"/>
          </p:nvPr>
        </p:nvSpPr>
        <p:spPr>
          <a:xfrm>
            <a:off x="612775" y="1600200"/>
            <a:ext cx="8153400" cy="4495800"/>
          </a:xfrm>
        </p:spPr>
        <p:txBody>
          <a:bodyPr/>
          <a:lstStyle/>
          <a:p>
            <a:pPr eaLnBrk="1" hangingPunct="1">
              <a:spcBef>
                <a:spcPct val="0"/>
              </a:spcBef>
            </a:pPr>
            <a:r>
              <a:rPr lang="en-US" altLang="en-US" sz="2400" b="1">
                <a:ea typeface="ＭＳ Ｐゴシック" panose="020B0600070205080204" pitchFamily="34" charset="-128"/>
              </a:rPr>
              <a:t>Sustained attention or vigilance</a:t>
            </a:r>
            <a:r>
              <a:rPr lang="en-US" altLang="en-US" sz="2400">
                <a:ea typeface="ＭＳ Ｐゴシック" panose="020B0600070205080204" pitchFamily="34" charset="-128"/>
              </a:rPr>
              <a:t> – This is the ability to concentrate on one task for a certain period of time without switching off. </a:t>
            </a:r>
          </a:p>
          <a:p>
            <a:pPr eaLnBrk="1" hangingPunct="1">
              <a:spcBef>
                <a:spcPct val="0"/>
              </a:spcBef>
            </a:pPr>
            <a:r>
              <a:rPr lang="en-US" altLang="en-US" sz="2400" b="1">
                <a:ea typeface="ＭＳ Ｐゴシック" panose="020B0600070205080204" pitchFamily="34" charset="-128"/>
              </a:rPr>
              <a:t>Divided attention</a:t>
            </a:r>
            <a:r>
              <a:rPr lang="en-US" altLang="en-US" sz="2400">
                <a:ea typeface="ＭＳ Ｐゴシック" panose="020B0600070205080204" pitchFamily="34" charset="-128"/>
              </a:rPr>
              <a:t>- Involves the ability to respond to more than one task at a time or to multiple elements or operations within a task. </a:t>
            </a:r>
          </a:p>
          <a:p>
            <a:pPr eaLnBrk="1" hangingPunct="1">
              <a:spcBef>
                <a:spcPct val="0"/>
              </a:spcBef>
            </a:pPr>
            <a:r>
              <a:rPr lang="en-US" altLang="en-US" sz="2400" b="1">
                <a:ea typeface="ＭＳ Ｐゴシック" panose="020B0600070205080204" pitchFamily="34" charset="-128"/>
              </a:rPr>
              <a:t>Alternating attention</a:t>
            </a:r>
            <a:r>
              <a:rPr lang="en-US" altLang="en-US" sz="2400">
                <a:ea typeface="ＭＳ Ｐゴシック" panose="020B0600070205080204" pitchFamily="34" charset="-128"/>
              </a:rPr>
              <a:t> – This allows for shifts in focus and tasks. This often happens at work, for example if we are typing a report and then the telephone rings and suddenly we have to concentrate on requests on the other end of the phone. The strength our brains have is that they are then able to go back to the report once the phone call is dealt with. </a:t>
            </a:r>
          </a:p>
          <a:p>
            <a:pPr eaLnBrk="1" hangingPunct="1">
              <a:spcBef>
                <a:spcPct val="0"/>
              </a:spcBef>
            </a:pPr>
            <a:endParaRPr lang="en-US" altLang="en-US" sz="2400">
              <a:ea typeface="ＭＳ Ｐゴシック" panose="020B0600070205080204" pitchFamily="34" charset="-128"/>
            </a:endParaRPr>
          </a:p>
          <a:p>
            <a:pPr eaLnBrk="1" hangingPunct="1"/>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Determinants of Attention</a:t>
            </a:r>
            <a:endParaRPr lang="en-GB" dirty="0"/>
          </a:p>
        </p:txBody>
      </p:sp>
      <p:sp>
        <p:nvSpPr>
          <p:cNvPr id="3" name="Content Placeholder 2"/>
          <p:cNvSpPr>
            <a:spLocks noGrp="1"/>
          </p:cNvSpPr>
          <p:nvPr>
            <p:ph sz="quarter" idx="1"/>
          </p:nvPr>
        </p:nvSpPr>
        <p:spPr/>
        <p:txBody>
          <a:bodyPr/>
          <a:lstStyle/>
          <a:p>
            <a:r>
              <a:rPr lang="en-GB" dirty="0"/>
              <a:t>1. External factors or condition</a:t>
            </a:r>
          </a:p>
          <a:p>
            <a:r>
              <a:rPr lang="en-GB" dirty="0"/>
              <a:t>2. Internal factors</a:t>
            </a:r>
          </a:p>
          <a:p>
            <a:endParaRPr lang="en-GB" dirty="0"/>
          </a:p>
        </p:txBody>
      </p:sp>
    </p:spTree>
    <p:extLst>
      <p:ext uri="{BB962C8B-B14F-4D97-AF65-F5344CB8AC3E}">
        <p14:creationId xmlns:p14="http://schemas.microsoft.com/office/powerpoint/2010/main" val="2779298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I. External Factors or Condition:</a:t>
            </a:r>
            <a:r>
              <a:rPr lang="en-GB" dirty="0"/>
              <a:t/>
            </a:r>
            <a:br>
              <a:rPr lang="en-GB" dirty="0"/>
            </a:br>
            <a:endParaRPr lang="en-GB" dirty="0"/>
          </a:p>
        </p:txBody>
      </p:sp>
      <p:sp>
        <p:nvSpPr>
          <p:cNvPr id="3" name="Content Placeholder 2"/>
          <p:cNvSpPr>
            <a:spLocks noGrp="1"/>
          </p:cNvSpPr>
          <p:nvPr>
            <p:ph sz="quarter" idx="1"/>
          </p:nvPr>
        </p:nvSpPr>
        <p:spPr/>
        <p:txBody>
          <a:bodyPr/>
          <a:lstStyle/>
          <a:p>
            <a:r>
              <a:rPr lang="en-GB" dirty="0" smtClean="0"/>
              <a:t>These </a:t>
            </a:r>
            <a:r>
              <a:rPr lang="en-GB" dirty="0"/>
              <a:t>conditions are generally those characteristics of outside situation or stimuli which make the strongest aid for capturing our attention.</a:t>
            </a:r>
          </a:p>
          <a:p>
            <a:endParaRPr lang="en-GB" dirty="0"/>
          </a:p>
        </p:txBody>
      </p:sp>
    </p:spTree>
    <p:extLst>
      <p:ext uri="{BB962C8B-B14F-4D97-AF65-F5344CB8AC3E}">
        <p14:creationId xmlns:p14="http://schemas.microsoft.com/office/powerpoint/2010/main" val="877072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GB" b="1" dirty="0"/>
              <a:t>1. Nature of the stimulus:</a:t>
            </a:r>
            <a:endParaRPr lang="en-GB" dirty="0"/>
          </a:p>
          <a:p>
            <a:pPr marL="0" indent="0">
              <a:buNone/>
            </a:pPr>
            <a:r>
              <a:rPr lang="en-GB" dirty="0"/>
              <a:t>All types of stimuli are not able to bring the same degree of attention. A picture attracts attention more readily than words. Among the pictures, the pictures of human beings invite more attention and those of human beings related to beautiful women or handsome men, who attract more attention. In this way an effective stimulus should always be chosen for capturing maximum attention.</a:t>
            </a:r>
          </a:p>
          <a:p>
            <a:endParaRPr lang="en-GB" dirty="0"/>
          </a:p>
        </p:txBody>
      </p:sp>
    </p:spTree>
    <p:extLst>
      <p:ext uri="{BB962C8B-B14F-4D97-AF65-F5344CB8AC3E}">
        <p14:creationId xmlns:p14="http://schemas.microsoft.com/office/powerpoint/2010/main" val="1307285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GB" b="1" dirty="0"/>
              <a:t>2. Intensity and size of the stimulus:</a:t>
            </a:r>
            <a:endParaRPr lang="en-GB" dirty="0"/>
          </a:p>
          <a:p>
            <a:pPr marL="0" indent="0">
              <a:buNone/>
            </a:pPr>
            <a:r>
              <a:rPr lang="en-GB" dirty="0"/>
              <a:t>In comparison with the weak stimulus, the immense stimulus attracts more attention of an individual. Our attention become easily directed towards a loud sound, a bright light or a strong smell, and also a large building will be more readily attended to, than a small one.</a:t>
            </a:r>
          </a:p>
          <a:p>
            <a:endParaRPr lang="en-GB" dirty="0"/>
          </a:p>
        </p:txBody>
      </p:sp>
    </p:spTree>
    <p:extLst>
      <p:ext uri="{BB962C8B-B14F-4D97-AF65-F5344CB8AC3E}">
        <p14:creationId xmlns:p14="http://schemas.microsoft.com/office/powerpoint/2010/main" val="529964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GB" b="1" dirty="0"/>
              <a:t>3. Contrast, change and variety:</a:t>
            </a:r>
            <a:endParaRPr lang="en-GB" dirty="0"/>
          </a:p>
          <a:p>
            <a:pPr marL="0" indent="0">
              <a:buNone/>
            </a:pPr>
            <a:r>
              <a:rPr lang="en-GB" dirty="0"/>
              <a:t>Change and variety strike attention more easily than sameness and absence of change, e.g. we do not notice the ticking sound of a clock put on the wall until it stops ticking, that is any change in the attention to which you have been attracted immediately capture your attention. The factor, contact or change is highly responsible for capturing attention of the organism and contributes more than the intensity, size or nature of the stimulus.</a:t>
            </a:r>
          </a:p>
          <a:p>
            <a:endParaRPr lang="en-GB" dirty="0"/>
          </a:p>
        </p:txBody>
      </p:sp>
    </p:spTree>
    <p:extLst>
      <p:ext uri="{BB962C8B-B14F-4D97-AF65-F5344CB8AC3E}">
        <p14:creationId xmlns:p14="http://schemas.microsoft.com/office/powerpoint/2010/main" val="351422078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heme12">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Theme12" id="{EC478A0D-3756-4449-8C44-FB9027BA432E}" vid="{5827353F-EA27-4D55-BB59-E0D0CC2F056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Theme12</Template>
  <TotalTime>12560</TotalTime>
  <Words>1792</Words>
  <Application>Microsoft Office PowerPoint</Application>
  <PresentationFormat>On-screen Show (4:3)</PresentationFormat>
  <Paragraphs>65</Paragraphs>
  <Slides>19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ＭＳ Ｐゴシック</vt:lpstr>
      <vt:lpstr>Arial</vt:lpstr>
      <vt:lpstr>Calibri</vt:lpstr>
      <vt:lpstr>Tw Cen MT</vt:lpstr>
      <vt:lpstr>Wingdings</vt:lpstr>
      <vt:lpstr>Wingdings 2</vt:lpstr>
      <vt:lpstr>Theme12</vt:lpstr>
      <vt:lpstr>Attention and Concentration</vt:lpstr>
      <vt:lpstr>What is Attention?</vt:lpstr>
      <vt:lpstr>Attention</vt:lpstr>
      <vt:lpstr>PowerPoint Presentation</vt:lpstr>
      <vt:lpstr>Determinants of Attention</vt:lpstr>
      <vt:lpstr>I. External Factors or Condition: </vt:lpstr>
      <vt:lpstr>PowerPoint Presentation</vt:lpstr>
      <vt:lpstr>PowerPoint Presentation</vt:lpstr>
      <vt:lpstr>PowerPoint Presentation</vt:lpstr>
      <vt:lpstr>PowerPoint Presentation</vt:lpstr>
      <vt:lpstr>PowerPoint Presentation</vt:lpstr>
      <vt:lpstr>II. Internal or Subjective Factors: </vt:lpstr>
      <vt:lpstr>PowerPoint Presentation</vt:lpstr>
      <vt:lpstr>PowerPoint Presentation</vt:lpstr>
      <vt:lpstr>PowerPoint Presentation</vt:lpstr>
      <vt:lpstr>PowerPoint Presentation</vt:lpstr>
      <vt:lpstr>PowerPoint Presentation</vt:lpstr>
      <vt:lpstr>PowerPoint Presentation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Attention and Concentration</dc:title>
  <dc:creator>Gayle Watts</dc:creator>
  <cp:lastModifiedBy>hp</cp:lastModifiedBy>
  <cp:revision>66</cp:revision>
  <dcterms:created xsi:type="dcterms:W3CDTF">2012-07-18T09:51:25Z</dcterms:created>
  <dcterms:modified xsi:type="dcterms:W3CDTF">2019-08-28T04:22:53Z</dcterms:modified>
</cp:coreProperties>
</file>